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06" r:id="rId2"/>
  </p:sldMasterIdLst>
  <p:notesMasterIdLst>
    <p:notesMasterId r:id="rId29"/>
  </p:notesMasterIdLst>
  <p:sldIdLst>
    <p:sldId id="711" r:id="rId3"/>
    <p:sldId id="717" r:id="rId4"/>
    <p:sldId id="661" r:id="rId5"/>
    <p:sldId id="727" r:id="rId6"/>
    <p:sldId id="761" r:id="rId7"/>
    <p:sldId id="734" r:id="rId8"/>
    <p:sldId id="762" r:id="rId9"/>
    <p:sldId id="726" r:id="rId10"/>
    <p:sldId id="759" r:id="rId11"/>
    <p:sldId id="729" r:id="rId12"/>
    <p:sldId id="760" r:id="rId13"/>
    <p:sldId id="763" r:id="rId14"/>
    <p:sldId id="753" r:id="rId15"/>
    <p:sldId id="766" r:id="rId16"/>
    <p:sldId id="755" r:id="rId17"/>
    <p:sldId id="778" r:id="rId18"/>
    <p:sldId id="757" r:id="rId19"/>
    <p:sldId id="758" r:id="rId20"/>
    <p:sldId id="777" r:id="rId21"/>
    <p:sldId id="779" r:id="rId22"/>
    <p:sldId id="769" r:id="rId23"/>
    <p:sldId id="768" r:id="rId24"/>
    <p:sldId id="770" r:id="rId25"/>
    <p:sldId id="771" r:id="rId26"/>
    <p:sldId id="721" r:id="rId27"/>
    <p:sldId id="72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673"/>
    <a:srgbClr val="E40513"/>
    <a:srgbClr val="CDDBEA"/>
    <a:srgbClr val="CCE3F5"/>
    <a:srgbClr val="D7EAFA"/>
    <a:srgbClr val="2683C7"/>
    <a:srgbClr val="CDDAEA"/>
    <a:srgbClr val="6DA8DE"/>
    <a:srgbClr val="204673"/>
    <a:srgbClr val="FA6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Vidējs stils 4 - izcēlum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53" autoAdjust="0"/>
    <p:restoredTop sz="95934" autoAdjust="0"/>
  </p:normalViewPr>
  <p:slideViewPr>
    <p:cSldViewPr snapToGrid="0">
      <p:cViewPr varScale="1">
        <p:scale>
          <a:sx n="83" d="100"/>
          <a:sy n="83" d="100"/>
        </p:scale>
        <p:origin x="200" y="6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9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27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77.svg"/><Relationship Id="rId11" Type="http://schemas.openxmlformats.org/officeDocument/2006/relationships/image" Target="../media/image26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6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91.sv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svg"/><Relationship Id="rId4" Type="http://schemas.openxmlformats.org/officeDocument/2006/relationships/image" Target="../media/image89.svg"/><Relationship Id="rId9" Type="http://schemas.openxmlformats.org/officeDocument/2006/relationships/image" Target="../media/image21.png"/><Relationship Id="rId14" Type="http://schemas.openxmlformats.org/officeDocument/2006/relationships/image" Target="../media/image98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31.sv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70.png"/><Relationship Id="rId7" Type="http://schemas.openxmlformats.org/officeDocument/2006/relationships/image" Target="../media/image107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6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91.sv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svg"/><Relationship Id="rId4" Type="http://schemas.openxmlformats.org/officeDocument/2006/relationships/image" Target="../media/image89.svg"/><Relationship Id="rId9" Type="http://schemas.openxmlformats.org/officeDocument/2006/relationships/image" Target="../media/image21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27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77.svg"/><Relationship Id="rId11" Type="http://schemas.openxmlformats.org/officeDocument/2006/relationships/image" Target="../media/image26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6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91.sv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svg"/><Relationship Id="rId4" Type="http://schemas.openxmlformats.org/officeDocument/2006/relationships/image" Target="../media/image89.svg"/><Relationship Id="rId9" Type="http://schemas.openxmlformats.org/officeDocument/2006/relationships/image" Target="../media/image21.png"/><Relationship Id="rId14" Type="http://schemas.openxmlformats.org/officeDocument/2006/relationships/image" Target="../media/image98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31.sv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70.png"/><Relationship Id="rId7" Type="http://schemas.openxmlformats.org/officeDocument/2006/relationships/image" Target="../media/image107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6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91.sv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svg"/><Relationship Id="rId4" Type="http://schemas.openxmlformats.org/officeDocument/2006/relationships/image" Target="../media/image89.svg"/><Relationship Id="rId9" Type="http://schemas.openxmlformats.org/officeDocument/2006/relationships/image" Target="../media/image21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94AC4B-D2ED-4670-91DB-14FC7B01CE3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A4AAD9-F9A4-4A34-B82B-0EB2EDF17D3E}">
      <dgm:prSet custT="1"/>
      <dgm:spPr/>
      <dgm:t>
        <a:bodyPr/>
        <a:lstStyle/>
        <a:p>
          <a:pPr>
            <a:defRPr cap="all"/>
          </a:pPr>
          <a:r>
            <a:rPr lang="en-GB" sz="1400" dirty="0">
              <a:solidFill>
                <a:srgbClr val="214673"/>
              </a:solidFill>
            </a:rPr>
            <a:t>Improve access to OTC medicines</a:t>
          </a:r>
          <a:endParaRPr lang="en-US" sz="1400" dirty="0">
            <a:solidFill>
              <a:srgbClr val="214673"/>
            </a:solidFill>
          </a:endParaRPr>
        </a:p>
      </dgm:t>
    </dgm:pt>
    <dgm:pt modelId="{B760CDD2-461C-4AF5-808D-FF33A4660B30}" type="parTrans" cxnId="{13B45E6F-C433-4A10-AA4F-C8517E00A715}">
      <dgm:prSet/>
      <dgm:spPr/>
      <dgm:t>
        <a:bodyPr/>
        <a:lstStyle/>
        <a:p>
          <a:endParaRPr lang="en-US"/>
        </a:p>
      </dgm:t>
    </dgm:pt>
    <dgm:pt modelId="{C7F8A452-EAA5-4F11-B353-5C9429A3120B}" type="sibTrans" cxnId="{13B45E6F-C433-4A10-AA4F-C8517E00A715}">
      <dgm:prSet/>
      <dgm:spPr/>
      <dgm:t>
        <a:bodyPr/>
        <a:lstStyle/>
        <a:p>
          <a:endParaRPr lang="en-US"/>
        </a:p>
      </dgm:t>
    </dgm:pt>
    <dgm:pt modelId="{A6CC045E-8E7D-4123-9AFE-7A9AF92EE5DE}">
      <dgm:prSet custT="1"/>
      <dgm:spPr/>
      <dgm:t>
        <a:bodyPr/>
        <a:lstStyle/>
        <a:p>
          <a:pPr>
            <a:defRPr cap="all"/>
          </a:pPr>
          <a:r>
            <a:rPr lang="en-GB" sz="1400" dirty="0">
              <a:solidFill>
                <a:srgbClr val="214673"/>
              </a:solidFill>
            </a:rPr>
            <a:t>Optimize vending machine placement using data and AI</a:t>
          </a:r>
          <a:endParaRPr lang="en-US" sz="1400" dirty="0">
            <a:solidFill>
              <a:srgbClr val="214673"/>
            </a:solidFill>
          </a:endParaRPr>
        </a:p>
      </dgm:t>
    </dgm:pt>
    <dgm:pt modelId="{4343C65C-9F53-4154-8CB9-27DACA745DCB}" type="parTrans" cxnId="{DC4D3002-972A-4D10-B80C-447BDEA49161}">
      <dgm:prSet/>
      <dgm:spPr/>
      <dgm:t>
        <a:bodyPr/>
        <a:lstStyle/>
        <a:p>
          <a:endParaRPr lang="en-US"/>
        </a:p>
      </dgm:t>
    </dgm:pt>
    <dgm:pt modelId="{7CF085EC-6D3A-4B01-AB05-D7F86B0B8847}" type="sibTrans" cxnId="{DC4D3002-972A-4D10-B80C-447BDEA49161}">
      <dgm:prSet/>
      <dgm:spPr/>
      <dgm:t>
        <a:bodyPr/>
        <a:lstStyle/>
        <a:p>
          <a:endParaRPr lang="en-US"/>
        </a:p>
      </dgm:t>
    </dgm:pt>
    <dgm:pt modelId="{7ADFA4BB-E795-46F5-A0DC-B74B650EAC3A}">
      <dgm:prSet custT="1"/>
      <dgm:spPr/>
      <dgm:t>
        <a:bodyPr/>
        <a:lstStyle/>
        <a:p>
          <a:pPr>
            <a:defRPr cap="all"/>
          </a:pPr>
          <a:r>
            <a:rPr lang="en-GB" sz="1400" dirty="0">
              <a:solidFill>
                <a:srgbClr val="214673"/>
              </a:solidFill>
            </a:rPr>
            <a:t>Forecast demand and support inventory planning</a:t>
          </a:r>
          <a:endParaRPr lang="en-US" sz="1400" dirty="0">
            <a:solidFill>
              <a:srgbClr val="214673"/>
            </a:solidFill>
          </a:endParaRPr>
        </a:p>
      </dgm:t>
    </dgm:pt>
    <dgm:pt modelId="{4536CEA7-15AB-4DAF-B0C0-8BBC41802C05}" type="parTrans" cxnId="{710ECC63-4D8C-4E70-ACC5-BE2C26189E4D}">
      <dgm:prSet/>
      <dgm:spPr/>
      <dgm:t>
        <a:bodyPr/>
        <a:lstStyle/>
        <a:p>
          <a:endParaRPr lang="en-US"/>
        </a:p>
      </dgm:t>
    </dgm:pt>
    <dgm:pt modelId="{3994E204-79E5-4D73-87EB-49E888C7013C}" type="sibTrans" cxnId="{710ECC63-4D8C-4E70-ACC5-BE2C26189E4D}">
      <dgm:prSet/>
      <dgm:spPr/>
      <dgm:t>
        <a:bodyPr/>
        <a:lstStyle/>
        <a:p>
          <a:endParaRPr lang="en-US"/>
        </a:p>
      </dgm:t>
    </dgm:pt>
    <dgm:pt modelId="{B8864332-F22F-43D8-B3D1-6C8D52083722}">
      <dgm:prSet custT="1"/>
      <dgm:spPr/>
      <dgm:t>
        <a:bodyPr/>
        <a:lstStyle/>
        <a:p>
          <a:pPr>
            <a:defRPr cap="all"/>
          </a:pPr>
          <a:r>
            <a:rPr lang="en-GB" sz="1400" dirty="0">
              <a:solidFill>
                <a:srgbClr val="214673"/>
              </a:solidFill>
            </a:rPr>
            <a:t>Design a safe and responsible user interaction system</a:t>
          </a:r>
          <a:endParaRPr lang="en-US" sz="1400" dirty="0">
            <a:solidFill>
              <a:srgbClr val="214673"/>
            </a:solidFill>
          </a:endParaRPr>
        </a:p>
      </dgm:t>
    </dgm:pt>
    <dgm:pt modelId="{B0045097-32A3-42B0-A922-5B548A7BCB21}" type="parTrans" cxnId="{812C3A7D-21E9-4EBA-8D39-DEB960A78342}">
      <dgm:prSet/>
      <dgm:spPr/>
      <dgm:t>
        <a:bodyPr/>
        <a:lstStyle/>
        <a:p>
          <a:endParaRPr lang="en-US"/>
        </a:p>
      </dgm:t>
    </dgm:pt>
    <dgm:pt modelId="{258D8C00-5D52-440E-A244-CC9D0C1DB6BF}" type="sibTrans" cxnId="{812C3A7D-21E9-4EBA-8D39-DEB960A78342}">
      <dgm:prSet/>
      <dgm:spPr/>
      <dgm:t>
        <a:bodyPr/>
        <a:lstStyle/>
        <a:p>
          <a:endParaRPr lang="en-US"/>
        </a:p>
      </dgm:t>
    </dgm:pt>
    <dgm:pt modelId="{E8C8F9A3-C726-4A64-94EF-9AE8B6F1064D}">
      <dgm:prSet custT="1"/>
      <dgm:spPr/>
      <dgm:t>
        <a:bodyPr/>
        <a:lstStyle/>
        <a:p>
          <a:pPr>
            <a:defRPr cap="all"/>
          </a:pPr>
          <a:r>
            <a:rPr lang="en-GB" sz="1400" dirty="0">
              <a:solidFill>
                <a:srgbClr val="214673"/>
              </a:solidFill>
            </a:rPr>
            <a:t>Integrate legal, ethical, and regulatory considerations</a:t>
          </a:r>
          <a:endParaRPr lang="en-US" sz="1400" dirty="0">
            <a:solidFill>
              <a:srgbClr val="214673"/>
            </a:solidFill>
          </a:endParaRPr>
        </a:p>
      </dgm:t>
    </dgm:pt>
    <dgm:pt modelId="{6C99FC67-49AA-43DF-BDB8-9C5E8FF9A7EA}" type="parTrans" cxnId="{8FCE8F41-159B-4F43-A214-F75EE9704451}">
      <dgm:prSet/>
      <dgm:spPr/>
      <dgm:t>
        <a:bodyPr/>
        <a:lstStyle/>
        <a:p>
          <a:endParaRPr lang="en-US"/>
        </a:p>
      </dgm:t>
    </dgm:pt>
    <dgm:pt modelId="{E8AC82B1-E355-4CEB-AE22-9733C7911272}" type="sibTrans" cxnId="{8FCE8F41-159B-4F43-A214-F75EE9704451}">
      <dgm:prSet/>
      <dgm:spPr/>
      <dgm:t>
        <a:bodyPr/>
        <a:lstStyle/>
        <a:p>
          <a:endParaRPr lang="en-US"/>
        </a:p>
      </dgm:t>
    </dgm:pt>
    <dgm:pt modelId="{B7D1AF1A-623B-4E58-8E0F-F0917000AC7B}">
      <dgm:prSet custT="1"/>
      <dgm:spPr/>
      <dgm:t>
        <a:bodyPr/>
        <a:lstStyle/>
        <a:p>
          <a:pPr>
            <a:defRPr cap="all"/>
          </a:pPr>
          <a:r>
            <a:rPr lang="en-GB" sz="1400" dirty="0">
              <a:solidFill>
                <a:srgbClr val="214673"/>
              </a:solidFill>
            </a:rPr>
            <a:t>Demonstrate a realistic research prototype</a:t>
          </a:r>
          <a:endParaRPr lang="en-US" sz="1400" dirty="0">
            <a:solidFill>
              <a:srgbClr val="214673"/>
            </a:solidFill>
          </a:endParaRPr>
        </a:p>
      </dgm:t>
    </dgm:pt>
    <dgm:pt modelId="{E44D1B29-328F-4860-84F9-3ED3140CAD5A}" type="parTrans" cxnId="{BDDCEF1B-B4AB-4302-B3DE-DB198E6E6050}">
      <dgm:prSet/>
      <dgm:spPr/>
      <dgm:t>
        <a:bodyPr/>
        <a:lstStyle/>
        <a:p>
          <a:endParaRPr lang="en-US"/>
        </a:p>
      </dgm:t>
    </dgm:pt>
    <dgm:pt modelId="{7F3E945E-C3CC-474D-B293-07C17686DB09}" type="sibTrans" cxnId="{BDDCEF1B-B4AB-4302-B3DE-DB198E6E6050}">
      <dgm:prSet/>
      <dgm:spPr/>
      <dgm:t>
        <a:bodyPr/>
        <a:lstStyle/>
        <a:p>
          <a:endParaRPr lang="en-US"/>
        </a:p>
      </dgm:t>
    </dgm:pt>
    <dgm:pt modelId="{078B8C0C-D571-454B-B8A7-3C3F646F8E68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rgbClr val="214673"/>
              </a:solidFill>
            </a:rPr>
            <a:t>Apply data-driven project management practices</a:t>
          </a:r>
          <a:endParaRPr lang="en-US" dirty="0">
            <a:solidFill>
              <a:srgbClr val="214673"/>
            </a:solidFill>
          </a:endParaRPr>
        </a:p>
      </dgm:t>
    </dgm:pt>
    <dgm:pt modelId="{57A2C9E7-21B5-416F-8B34-6A2B7DFA4044}" type="parTrans" cxnId="{AC0E42FD-0ED3-4322-A8D0-4AF97578EF1D}">
      <dgm:prSet/>
      <dgm:spPr/>
      <dgm:t>
        <a:bodyPr/>
        <a:lstStyle/>
        <a:p>
          <a:endParaRPr lang="en-US"/>
        </a:p>
      </dgm:t>
    </dgm:pt>
    <dgm:pt modelId="{E0A13E19-A189-4B31-8500-E4764A629196}" type="sibTrans" cxnId="{AC0E42FD-0ED3-4322-A8D0-4AF97578EF1D}">
      <dgm:prSet/>
      <dgm:spPr/>
      <dgm:t>
        <a:bodyPr/>
        <a:lstStyle/>
        <a:p>
          <a:endParaRPr lang="en-US"/>
        </a:p>
      </dgm:t>
    </dgm:pt>
    <dgm:pt modelId="{D0E56397-5F92-4E52-909F-80FBCFF9A90F}" type="pres">
      <dgm:prSet presAssocID="{8594AC4B-D2ED-4670-91DB-14FC7B01CE36}" presName="root" presStyleCnt="0">
        <dgm:presLayoutVars>
          <dgm:dir/>
          <dgm:resizeHandles val="exact"/>
        </dgm:presLayoutVars>
      </dgm:prSet>
      <dgm:spPr/>
    </dgm:pt>
    <dgm:pt modelId="{DFB3B1BB-EC09-420D-B92B-3D27549D4CAF}" type="pres">
      <dgm:prSet presAssocID="{1FA4AAD9-F9A4-4A34-B82B-0EB2EDF17D3E}" presName="compNode" presStyleCnt="0"/>
      <dgm:spPr/>
    </dgm:pt>
    <dgm:pt modelId="{82279CFD-C9AD-40FB-8D5F-F6B931C65A11}" type="pres">
      <dgm:prSet presAssocID="{1FA4AAD9-F9A4-4A34-B82B-0EB2EDF17D3E}" presName="iconBgRect" presStyleLbl="bgShp" presStyleIdx="0" presStyleCnt="7"/>
      <dgm:spPr>
        <a:solidFill>
          <a:srgbClr val="D7EAFA"/>
        </a:solidFill>
      </dgm:spPr>
    </dgm:pt>
    <dgm:pt modelId="{217687BB-1A92-4ACA-9434-09EB9611757D}" type="pres">
      <dgm:prSet presAssocID="{1FA4AAD9-F9A4-4A34-B82B-0EB2EDF17D3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77DD24BA-3B38-4D28-A17B-8A6EFFDF0BEE}" type="pres">
      <dgm:prSet presAssocID="{1FA4AAD9-F9A4-4A34-B82B-0EB2EDF17D3E}" presName="spaceRect" presStyleCnt="0"/>
      <dgm:spPr/>
    </dgm:pt>
    <dgm:pt modelId="{F4A41992-B30B-4670-9999-963F9D4C378D}" type="pres">
      <dgm:prSet presAssocID="{1FA4AAD9-F9A4-4A34-B82B-0EB2EDF17D3E}" presName="textRect" presStyleLbl="revTx" presStyleIdx="0" presStyleCnt="7">
        <dgm:presLayoutVars>
          <dgm:chMax val="1"/>
          <dgm:chPref val="1"/>
        </dgm:presLayoutVars>
      </dgm:prSet>
      <dgm:spPr/>
    </dgm:pt>
    <dgm:pt modelId="{F817FF31-5C9A-4165-8AEC-E04E86A11D8C}" type="pres">
      <dgm:prSet presAssocID="{C7F8A452-EAA5-4F11-B353-5C9429A3120B}" presName="sibTrans" presStyleCnt="0"/>
      <dgm:spPr/>
    </dgm:pt>
    <dgm:pt modelId="{F185A1AF-2197-49A6-8AEC-0E87276F4778}" type="pres">
      <dgm:prSet presAssocID="{A6CC045E-8E7D-4123-9AFE-7A9AF92EE5DE}" presName="compNode" presStyleCnt="0"/>
      <dgm:spPr/>
    </dgm:pt>
    <dgm:pt modelId="{4E378272-9AD6-4B5B-A0D6-1062924F14C6}" type="pres">
      <dgm:prSet presAssocID="{A6CC045E-8E7D-4123-9AFE-7A9AF92EE5DE}" presName="iconBgRect" presStyleLbl="bgShp" presStyleIdx="1" presStyleCnt="7"/>
      <dgm:spPr>
        <a:solidFill>
          <a:srgbClr val="D7EAFA"/>
        </a:solidFill>
      </dgm:spPr>
    </dgm:pt>
    <dgm:pt modelId="{47F310ED-61DF-438C-A9BC-71DCCC8FA221}" type="pres">
      <dgm:prSet presAssocID="{A6CC045E-8E7D-4123-9AFE-7A9AF92EE5D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5F90D7-D496-4F6A-BBE8-CAA683D1C2B5}" type="pres">
      <dgm:prSet presAssocID="{A6CC045E-8E7D-4123-9AFE-7A9AF92EE5DE}" presName="spaceRect" presStyleCnt="0"/>
      <dgm:spPr/>
    </dgm:pt>
    <dgm:pt modelId="{08C822FB-9F6A-4545-94F3-7B8588BD39F8}" type="pres">
      <dgm:prSet presAssocID="{A6CC045E-8E7D-4123-9AFE-7A9AF92EE5DE}" presName="textRect" presStyleLbl="revTx" presStyleIdx="1" presStyleCnt="7">
        <dgm:presLayoutVars>
          <dgm:chMax val="1"/>
          <dgm:chPref val="1"/>
        </dgm:presLayoutVars>
      </dgm:prSet>
      <dgm:spPr/>
    </dgm:pt>
    <dgm:pt modelId="{0CE18F06-7FBA-4F20-BC48-71BA4AFD6E50}" type="pres">
      <dgm:prSet presAssocID="{7CF085EC-6D3A-4B01-AB05-D7F86B0B8847}" presName="sibTrans" presStyleCnt="0"/>
      <dgm:spPr/>
    </dgm:pt>
    <dgm:pt modelId="{EEDC0096-352B-4CDE-BBB0-CAFFD39EB821}" type="pres">
      <dgm:prSet presAssocID="{7ADFA4BB-E795-46F5-A0DC-B74B650EAC3A}" presName="compNode" presStyleCnt="0"/>
      <dgm:spPr/>
    </dgm:pt>
    <dgm:pt modelId="{CA14C1D9-2B00-4E63-A6D7-6D6B035629F1}" type="pres">
      <dgm:prSet presAssocID="{7ADFA4BB-E795-46F5-A0DC-B74B650EAC3A}" presName="iconBgRect" presStyleLbl="bgShp" presStyleIdx="2" presStyleCnt="7"/>
      <dgm:spPr>
        <a:solidFill>
          <a:srgbClr val="D7EAFA"/>
        </a:solidFill>
      </dgm:spPr>
    </dgm:pt>
    <dgm:pt modelId="{3D45E692-3FBC-47C5-B82D-42EC75584EF6}" type="pres">
      <dgm:prSet presAssocID="{7ADFA4BB-E795-46F5-A0DC-B74B650EAC3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7A1B8B8-FB01-4E07-A354-2A046A653FFF}" type="pres">
      <dgm:prSet presAssocID="{7ADFA4BB-E795-46F5-A0DC-B74B650EAC3A}" presName="spaceRect" presStyleCnt="0"/>
      <dgm:spPr/>
    </dgm:pt>
    <dgm:pt modelId="{3F288415-42D6-4F69-AF68-7BB3AAF0C6BD}" type="pres">
      <dgm:prSet presAssocID="{7ADFA4BB-E795-46F5-A0DC-B74B650EAC3A}" presName="textRect" presStyleLbl="revTx" presStyleIdx="2" presStyleCnt="7">
        <dgm:presLayoutVars>
          <dgm:chMax val="1"/>
          <dgm:chPref val="1"/>
        </dgm:presLayoutVars>
      </dgm:prSet>
      <dgm:spPr/>
    </dgm:pt>
    <dgm:pt modelId="{153E7E34-582E-4DC8-83FB-BB3AE4744D56}" type="pres">
      <dgm:prSet presAssocID="{3994E204-79E5-4D73-87EB-49E888C7013C}" presName="sibTrans" presStyleCnt="0"/>
      <dgm:spPr/>
    </dgm:pt>
    <dgm:pt modelId="{39E49EA3-4BF0-4424-9299-0EB33BE932BA}" type="pres">
      <dgm:prSet presAssocID="{B8864332-F22F-43D8-B3D1-6C8D52083722}" presName="compNode" presStyleCnt="0"/>
      <dgm:spPr/>
    </dgm:pt>
    <dgm:pt modelId="{2475EF2E-417A-4953-B7C0-DB1A928F4829}" type="pres">
      <dgm:prSet presAssocID="{B8864332-F22F-43D8-B3D1-6C8D52083722}" presName="iconBgRect" presStyleLbl="bgShp" presStyleIdx="3" presStyleCnt="7"/>
      <dgm:spPr>
        <a:solidFill>
          <a:srgbClr val="D7EAFA"/>
        </a:solidFill>
      </dgm:spPr>
    </dgm:pt>
    <dgm:pt modelId="{31E29D49-BF51-41DE-A805-1EA0F3D5BE02}" type="pres">
      <dgm:prSet presAssocID="{B8864332-F22F-43D8-B3D1-6C8D5208372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0C693DF-2BBD-446F-9D14-9BC81C0B7473}" type="pres">
      <dgm:prSet presAssocID="{B8864332-F22F-43D8-B3D1-6C8D52083722}" presName="spaceRect" presStyleCnt="0"/>
      <dgm:spPr/>
    </dgm:pt>
    <dgm:pt modelId="{6D1F7DAE-AD0A-428B-A117-F2C428A5D9F9}" type="pres">
      <dgm:prSet presAssocID="{B8864332-F22F-43D8-B3D1-6C8D52083722}" presName="textRect" presStyleLbl="revTx" presStyleIdx="3" presStyleCnt="7">
        <dgm:presLayoutVars>
          <dgm:chMax val="1"/>
          <dgm:chPref val="1"/>
        </dgm:presLayoutVars>
      </dgm:prSet>
      <dgm:spPr/>
    </dgm:pt>
    <dgm:pt modelId="{CDB1808A-DD6F-4C1F-B2CB-3F71CB9EF4A6}" type="pres">
      <dgm:prSet presAssocID="{258D8C00-5D52-440E-A244-CC9D0C1DB6BF}" presName="sibTrans" presStyleCnt="0"/>
      <dgm:spPr/>
    </dgm:pt>
    <dgm:pt modelId="{904ADF63-6534-495A-ABBB-F5587CE6C6BA}" type="pres">
      <dgm:prSet presAssocID="{E8C8F9A3-C726-4A64-94EF-9AE8B6F1064D}" presName="compNode" presStyleCnt="0"/>
      <dgm:spPr/>
    </dgm:pt>
    <dgm:pt modelId="{8BB62463-3473-4873-A3C9-E16D925CCB9D}" type="pres">
      <dgm:prSet presAssocID="{E8C8F9A3-C726-4A64-94EF-9AE8B6F1064D}" presName="iconBgRect" presStyleLbl="bgShp" presStyleIdx="4" presStyleCnt="7"/>
      <dgm:spPr>
        <a:solidFill>
          <a:srgbClr val="D7EAFA"/>
        </a:solidFill>
      </dgm:spPr>
    </dgm:pt>
    <dgm:pt modelId="{28E2EFD2-B0DD-4D06-8439-592FC9297727}" type="pres">
      <dgm:prSet presAssocID="{E8C8F9A3-C726-4A64-94EF-9AE8B6F1064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49E7165-F38F-4FBE-917E-AF84E2B3B663}" type="pres">
      <dgm:prSet presAssocID="{E8C8F9A3-C726-4A64-94EF-9AE8B6F1064D}" presName="spaceRect" presStyleCnt="0"/>
      <dgm:spPr/>
    </dgm:pt>
    <dgm:pt modelId="{FD206421-AB47-42B3-9ED3-AD9945CAD08C}" type="pres">
      <dgm:prSet presAssocID="{E8C8F9A3-C726-4A64-94EF-9AE8B6F1064D}" presName="textRect" presStyleLbl="revTx" presStyleIdx="4" presStyleCnt="7">
        <dgm:presLayoutVars>
          <dgm:chMax val="1"/>
          <dgm:chPref val="1"/>
        </dgm:presLayoutVars>
      </dgm:prSet>
      <dgm:spPr/>
    </dgm:pt>
    <dgm:pt modelId="{72F994C8-44EA-406F-A5D8-5A3CB27C47CA}" type="pres">
      <dgm:prSet presAssocID="{E8AC82B1-E355-4CEB-AE22-9733C7911272}" presName="sibTrans" presStyleCnt="0"/>
      <dgm:spPr/>
    </dgm:pt>
    <dgm:pt modelId="{149A2D69-CBED-4CCA-9531-D47AB7166282}" type="pres">
      <dgm:prSet presAssocID="{B7D1AF1A-623B-4E58-8E0F-F0917000AC7B}" presName="compNode" presStyleCnt="0"/>
      <dgm:spPr/>
    </dgm:pt>
    <dgm:pt modelId="{0ED2707E-D5EE-454E-9653-38A3AE3B8380}" type="pres">
      <dgm:prSet presAssocID="{B7D1AF1A-623B-4E58-8E0F-F0917000AC7B}" presName="iconBgRect" presStyleLbl="bgShp" presStyleIdx="5" presStyleCnt="7"/>
      <dgm:spPr>
        <a:solidFill>
          <a:srgbClr val="D7EAFA"/>
        </a:solidFill>
      </dgm:spPr>
    </dgm:pt>
    <dgm:pt modelId="{4EA67CF2-495D-4569-A6C2-019507C23F72}" type="pres">
      <dgm:prSet presAssocID="{B7D1AF1A-623B-4E58-8E0F-F0917000AC7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 with solid fill"/>
        </a:ext>
      </dgm:extLst>
    </dgm:pt>
    <dgm:pt modelId="{84EC60DF-78F3-46F5-AC67-010D855C593A}" type="pres">
      <dgm:prSet presAssocID="{B7D1AF1A-623B-4E58-8E0F-F0917000AC7B}" presName="spaceRect" presStyleCnt="0"/>
      <dgm:spPr/>
    </dgm:pt>
    <dgm:pt modelId="{5512B83A-844C-4B12-9B1C-EAAAE59401FD}" type="pres">
      <dgm:prSet presAssocID="{B7D1AF1A-623B-4E58-8E0F-F0917000AC7B}" presName="textRect" presStyleLbl="revTx" presStyleIdx="5" presStyleCnt="7">
        <dgm:presLayoutVars>
          <dgm:chMax val="1"/>
          <dgm:chPref val="1"/>
        </dgm:presLayoutVars>
      </dgm:prSet>
      <dgm:spPr/>
    </dgm:pt>
    <dgm:pt modelId="{25944543-C4EE-468E-A0C5-CC39F2F11E7D}" type="pres">
      <dgm:prSet presAssocID="{7F3E945E-C3CC-474D-B293-07C17686DB09}" presName="sibTrans" presStyleCnt="0"/>
      <dgm:spPr/>
    </dgm:pt>
    <dgm:pt modelId="{6671994E-EAE8-4B64-8482-8C2598DDD35A}" type="pres">
      <dgm:prSet presAssocID="{078B8C0C-D571-454B-B8A7-3C3F646F8E68}" presName="compNode" presStyleCnt="0"/>
      <dgm:spPr/>
    </dgm:pt>
    <dgm:pt modelId="{12039347-8B04-433C-87BC-527C62731416}" type="pres">
      <dgm:prSet presAssocID="{078B8C0C-D571-454B-B8A7-3C3F646F8E68}" presName="iconBgRect" presStyleLbl="bgShp" presStyleIdx="6" presStyleCnt="7"/>
      <dgm:spPr>
        <a:solidFill>
          <a:srgbClr val="D7EAFA"/>
        </a:solidFill>
      </dgm:spPr>
    </dgm:pt>
    <dgm:pt modelId="{2B8435CF-64DD-4927-BEDE-0B9D0FA5A60A}" type="pres">
      <dgm:prSet presAssocID="{078B8C0C-D571-454B-B8A7-3C3F646F8E6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5D57B8A-CFD2-483C-9382-8E4F5AAB169E}" type="pres">
      <dgm:prSet presAssocID="{078B8C0C-D571-454B-B8A7-3C3F646F8E68}" presName="spaceRect" presStyleCnt="0"/>
      <dgm:spPr/>
    </dgm:pt>
    <dgm:pt modelId="{9299FC42-C984-4DC0-BFA2-2365184022D0}" type="pres">
      <dgm:prSet presAssocID="{078B8C0C-D571-454B-B8A7-3C3F646F8E6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DC4D3002-972A-4D10-B80C-447BDEA49161}" srcId="{8594AC4B-D2ED-4670-91DB-14FC7B01CE36}" destId="{A6CC045E-8E7D-4123-9AFE-7A9AF92EE5DE}" srcOrd="1" destOrd="0" parTransId="{4343C65C-9F53-4154-8CB9-27DACA745DCB}" sibTransId="{7CF085EC-6D3A-4B01-AB05-D7F86B0B8847}"/>
    <dgm:cxn modelId="{8080F10E-9E45-4846-9E0D-FA714942278C}" type="presOf" srcId="{A6CC045E-8E7D-4123-9AFE-7A9AF92EE5DE}" destId="{08C822FB-9F6A-4545-94F3-7B8588BD39F8}" srcOrd="0" destOrd="0" presId="urn:microsoft.com/office/officeart/2018/5/layout/IconCircleLabelList"/>
    <dgm:cxn modelId="{C1F67418-8CE3-4E14-8ECD-C7835AD261FC}" type="presOf" srcId="{B7D1AF1A-623B-4E58-8E0F-F0917000AC7B}" destId="{5512B83A-844C-4B12-9B1C-EAAAE59401FD}" srcOrd="0" destOrd="0" presId="urn:microsoft.com/office/officeart/2018/5/layout/IconCircleLabelList"/>
    <dgm:cxn modelId="{BDDCEF1B-B4AB-4302-B3DE-DB198E6E6050}" srcId="{8594AC4B-D2ED-4670-91DB-14FC7B01CE36}" destId="{B7D1AF1A-623B-4E58-8E0F-F0917000AC7B}" srcOrd="5" destOrd="0" parTransId="{E44D1B29-328F-4860-84F9-3ED3140CAD5A}" sibTransId="{7F3E945E-C3CC-474D-B293-07C17686DB09}"/>
    <dgm:cxn modelId="{CC66AC1E-CC3B-4F10-8C62-6F71C47FEEFA}" type="presOf" srcId="{E8C8F9A3-C726-4A64-94EF-9AE8B6F1064D}" destId="{FD206421-AB47-42B3-9ED3-AD9945CAD08C}" srcOrd="0" destOrd="0" presId="urn:microsoft.com/office/officeart/2018/5/layout/IconCircleLabelList"/>
    <dgm:cxn modelId="{83660B38-FC54-44B3-87A8-2CE567EB0DCC}" type="presOf" srcId="{7ADFA4BB-E795-46F5-A0DC-B74B650EAC3A}" destId="{3F288415-42D6-4F69-AF68-7BB3AAF0C6BD}" srcOrd="0" destOrd="0" presId="urn:microsoft.com/office/officeart/2018/5/layout/IconCircleLabelList"/>
    <dgm:cxn modelId="{8FCE8F41-159B-4F43-A214-F75EE9704451}" srcId="{8594AC4B-D2ED-4670-91DB-14FC7B01CE36}" destId="{E8C8F9A3-C726-4A64-94EF-9AE8B6F1064D}" srcOrd="4" destOrd="0" parTransId="{6C99FC67-49AA-43DF-BDB8-9C5E8FF9A7EA}" sibTransId="{E8AC82B1-E355-4CEB-AE22-9733C7911272}"/>
    <dgm:cxn modelId="{8CBE1151-F7F6-48D7-9836-49E65BE462C4}" type="presOf" srcId="{8594AC4B-D2ED-4670-91DB-14FC7B01CE36}" destId="{D0E56397-5F92-4E52-909F-80FBCFF9A90F}" srcOrd="0" destOrd="0" presId="urn:microsoft.com/office/officeart/2018/5/layout/IconCircleLabelList"/>
    <dgm:cxn modelId="{ED3ED65F-A960-4076-87B2-D870EE6F3566}" type="presOf" srcId="{1FA4AAD9-F9A4-4A34-B82B-0EB2EDF17D3E}" destId="{F4A41992-B30B-4670-9999-963F9D4C378D}" srcOrd="0" destOrd="0" presId="urn:microsoft.com/office/officeart/2018/5/layout/IconCircleLabelList"/>
    <dgm:cxn modelId="{710ECC63-4D8C-4E70-ACC5-BE2C26189E4D}" srcId="{8594AC4B-D2ED-4670-91DB-14FC7B01CE36}" destId="{7ADFA4BB-E795-46F5-A0DC-B74B650EAC3A}" srcOrd="2" destOrd="0" parTransId="{4536CEA7-15AB-4DAF-B0C0-8BBC41802C05}" sibTransId="{3994E204-79E5-4D73-87EB-49E888C7013C}"/>
    <dgm:cxn modelId="{13B45E6F-C433-4A10-AA4F-C8517E00A715}" srcId="{8594AC4B-D2ED-4670-91DB-14FC7B01CE36}" destId="{1FA4AAD9-F9A4-4A34-B82B-0EB2EDF17D3E}" srcOrd="0" destOrd="0" parTransId="{B760CDD2-461C-4AF5-808D-FF33A4660B30}" sibTransId="{C7F8A452-EAA5-4F11-B353-5C9429A3120B}"/>
    <dgm:cxn modelId="{812C3A7D-21E9-4EBA-8D39-DEB960A78342}" srcId="{8594AC4B-D2ED-4670-91DB-14FC7B01CE36}" destId="{B8864332-F22F-43D8-B3D1-6C8D52083722}" srcOrd="3" destOrd="0" parTransId="{B0045097-32A3-42B0-A922-5B548A7BCB21}" sibTransId="{258D8C00-5D52-440E-A244-CC9D0C1DB6BF}"/>
    <dgm:cxn modelId="{5D6D03A5-D0BA-4046-AB09-F7DE178FFF98}" type="presOf" srcId="{B8864332-F22F-43D8-B3D1-6C8D52083722}" destId="{6D1F7DAE-AD0A-428B-A117-F2C428A5D9F9}" srcOrd="0" destOrd="0" presId="urn:microsoft.com/office/officeart/2018/5/layout/IconCircleLabelList"/>
    <dgm:cxn modelId="{B953ECF6-AADA-4172-8352-CDF3EACB51BD}" type="presOf" srcId="{078B8C0C-D571-454B-B8A7-3C3F646F8E68}" destId="{9299FC42-C984-4DC0-BFA2-2365184022D0}" srcOrd="0" destOrd="0" presId="urn:microsoft.com/office/officeart/2018/5/layout/IconCircleLabelList"/>
    <dgm:cxn modelId="{AC0E42FD-0ED3-4322-A8D0-4AF97578EF1D}" srcId="{8594AC4B-D2ED-4670-91DB-14FC7B01CE36}" destId="{078B8C0C-D571-454B-B8A7-3C3F646F8E68}" srcOrd="6" destOrd="0" parTransId="{57A2C9E7-21B5-416F-8B34-6A2B7DFA4044}" sibTransId="{E0A13E19-A189-4B31-8500-E4764A629196}"/>
    <dgm:cxn modelId="{2834FDDB-CED4-4E37-8C24-4AAC4B57B1FD}" type="presParOf" srcId="{D0E56397-5F92-4E52-909F-80FBCFF9A90F}" destId="{DFB3B1BB-EC09-420D-B92B-3D27549D4CAF}" srcOrd="0" destOrd="0" presId="urn:microsoft.com/office/officeart/2018/5/layout/IconCircleLabelList"/>
    <dgm:cxn modelId="{F893A17A-DB41-45A7-A900-7144EC4C13EC}" type="presParOf" srcId="{DFB3B1BB-EC09-420D-B92B-3D27549D4CAF}" destId="{82279CFD-C9AD-40FB-8D5F-F6B931C65A11}" srcOrd="0" destOrd="0" presId="urn:microsoft.com/office/officeart/2018/5/layout/IconCircleLabelList"/>
    <dgm:cxn modelId="{71DCEFE6-186D-4A17-A702-516B6D2152B3}" type="presParOf" srcId="{DFB3B1BB-EC09-420D-B92B-3D27549D4CAF}" destId="{217687BB-1A92-4ACA-9434-09EB9611757D}" srcOrd="1" destOrd="0" presId="urn:microsoft.com/office/officeart/2018/5/layout/IconCircleLabelList"/>
    <dgm:cxn modelId="{68465F0A-EE46-4789-8A78-BBC6864ECFB2}" type="presParOf" srcId="{DFB3B1BB-EC09-420D-B92B-3D27549D4CAF}" destId="{77DD24BA-3B38-4D28-A17B-8A6EFFDF0BEE}" srcOrd="2" destOrd="0" presId="urn:microsoft.com/office/officeart/2018/5/layout/IconCircleLabelList"/>
    <dgm:cxn modelId="{825CF2C8-0540-4A25-9A5C-E9B3FE9B36CD}" type="presParOf" srcId="{DFB3B1BB-EC09-420D-B92B-3D27549D4CAF}" destId="{F4A41992-B30B-4670-9999-963F9D4C378D}" srcOrd="3" destOrd="0" presId="urn:microsoft.com/office/officeart/2018/5/layout/IconCircleLabelList"/>
    <dgm:cxn modelId="{654060F7-33A3-4215-8C0C-83397A011EFA}" type="presParOf" srcId="{D0E56397-5F92-4E52-909F-80FBCFF9A90F}" destId="{F817FF31-5C9A-4165-8AEC-E04E86A11D8C}" srcOrd="1" destOrd="0" presId="urn:microsoft.com/office/officeart/2018/5/layout/IconCircleLabelList"/>
    <dgm:cxn modelId="{4005AF6C-F04A-42DB-8632-99FACEA148D1}" type="presParOf" srcId="{D0E56397-5F92-4E52-909F-80FBCFF9A90F}" destId="{F185A1AF-2197-49A6-8AEC-0E87276F4778}" srcOrd="2" destOrd="0" presId="urn:microsoft.com/office/officeart/2018/5/layout/IconCircleLabelList"/>
    <dgm:cxn modelId="{8E9B08A5-B14A-481B-9525-F20BE18DB5A5}" type="presParOf" srcId="{F185A1AF-2197-49A6-8AEC-0E87276F4778}" destId="{4E378272-9AD6-4B5B-A0D6-1062924F14C6}" srcOrd="0" destOrd="0" presId="urn:microsoft.com/office/officeart/2018/5/layout/IconCircleLabelList"/>
    <dgm:cxn modelId="{C5A4981C-B4D6-45DB-AE4D-A8F514F1FFC4}" type="presParOf" srcId="{F185A1AF-2197-49A6-8AEC-0E87276F4778}" destId="{47F310ED-61DF-438C-A9BC-71DCCC8FA221}" srcOrd="1" destOrd="0" presId="urn:microsoft.com/office/officeart/2018/5/layout/IconCircleLabelList"/>
    <dgm:cxn modelId="{F0ECF2E7-B3EA-475A-B0A5-C2103A4703AA}" type="presParOf" srcId="{F185A1AF-2197-49A6-8AEC-0E87276F4778}" destId="{DB5F90D7-D496-4F6A-BBE8-CAA683D1C2B5}" srcOrd="2" destOrd="0" presId="urn:microsoft.com/office/officeart/2018/5/layout/IconCircleLabelList"/>
    <dgm:cxn modelId="{F0F40531-DAE5-4F5A-A79E-6A6014A24DEF}" type="presParOf" srcId="{F185A1AF-2197-49A6-8AEC-0E87276F4778}" destId="{08C822FB-9F6A-4545-94F3-7B8588BD39F8}" srcOrd="3" destOrd="0" presId="urn:microsoft.com/office/officeart/2018/5/layout/IconCircleLabelList"/>
    <dgm:cxn modelId="{2CB25601-29A9-4E54-8F3C-E9219F3F1384}" type="presParOf" srcId="{D0E56397-5F92-4E52-909F-80FBCFF9A90F}" destId="{0CE18F06-7FBA-4F20-BC48-71BA4AFD6E50}" srcOrd="3" destOrd="0" presId="urn:microsoft.com/office/officeart/2018/5/layout/IconCircleLabelList"/>
    <dgm:cxn modelId="{A0D5E74A-1B19-4C58-86E5-0252B18CD056}" type="presParOf" srcId="{D0E56397-5F92-4E52-909F-80FBCFF9A90F}" destId="{EEDC0096-352B-4CDE-BBB0-CAFFD39EB821}" srcOrd="4" destOrd="0" presId="urn:microsoft.com/office/officeart/2018/5/layout/IconCircleLabelList"/>
    <dgm:cxn modelId="{7AF527FE-82D4-4A05-A98D-00F68FED86D9}" type="presParOf" srcId="{EEDC0096-352B-4CDE-BBB0-CAFFD39EB821}" destId="{CA14C1D9-2B00-4E63-A6D7-6D6B035629F1}" srcOrd="0" destOrd="0" presId="urn:microsoft.com/office/officeart/2018/5/layout/IconCircleLabelList"/>
    <dgm:cxn modelId="{F24D82B4-9FCA-4B4D-95AB-FBC40E444500}" type="presParOf" srcId="{EEDC0096-352B-4CDE-BBB0-CAFFD39EB821}" destId="{3D45E692-3FBC-47C5-B82D-42EC75584EF6}" srcOrd="1" destOrd="0" presId="urn:microsoft.com/office/officeart/2018/5/layout/IconCircleLabelList"/>
    <dgm:cxn modelId="{8063D9F4-AF1E-49DD-BE4F-64492CD5D6DC}" type="presParOf" srcId="{EEDC0096-352B-4CDE-BBB0-CAFFD39EB821}" destId="{17A1B8B8-FB01-4E07-A354-2A046A653FFF}" srcOrd="2" destOrd="0" presId="urn:microsoft.com/office/officeart/2018/5/layout/IconCircleLabelList"/>
    <dgm:cxn modelId="{E214B24C-F245-4E0A-9220-B75EA7722257}" type="presParOf" srcId="{EEDC0096-352B-4CDE-BBB0-CAFFD39EB821}" destId="{3F288415-42D6-4F69-AF68-7BB3AAF0C6BD}" srcOrd="3" destOrd="0" presId="urn:microsoft.com/office/officeart/2018/5/layout/IconCircleLabelList"/>
    <dgm:cxn modelId="{2DB1B508-376F-41B0-A8F3-852FC8A11F1E}" type="presParOf" srcId="{D0E56397-5F92-4E52-909F-80FBCFF9A90F}" destId="{153E7E34-582E-4DC8-83FB-BB3AE4744D56}" srcOrd="5" destOrd="0" presId="urn:microsoft.com/office/officeart/2018/5/layout/IconCircleLabelList"/>
    <dgm:cxn modelId="{7E9BB1A0-CA82-4D3F-9896-E88EBDC8D403}" type="presParOf" srcId="{D0E56397-5F92-4E52-909F-80FBCFF9A90F}" destId="{39E49EA3-4BF0-4424-9299-0EB33BE932BA}" srcOrd="6" destOrd="0" presId="urn:microsoft.com/office/officeart/2018/5/layout/IconCircleLabelList"/>
    <dgm:cxn modelId="{3741E2CC-D360-4F17-BAB9-72194DB370CC}" type="presParOf" srcId="{39E49EA3-4BF0-4424-9299-0EB33BE932BA}" destId="{2475EF2E-417A-4953-B7C0-DB1A928F4829}" srcOrd="0" destOrd="0" presId="urn:microsoft.com/office/officeart/2018/5/layout/IconCircleLabelList"/>
    <dgm:cxn modelId="{D58EF4DE-B911-497C-9C64-C86F3491DD08}" type="presParOf" srcId="{39E49EA3-4BF0-4424-9299-0EB33BE932BA}" destId="{31E29D49-BF51-41DE-A805-1EA0F3D5BE02}" srcOrd="1" destOrd="0" presId="urn:microsoft.com/office/officeart/2018/5/layout/IconCircleLabelList"/>
    <dgm:cxn modelId="{BC37395D-2CE2-4F82-89E1-EA02A1D2F1FE}" type="presParOf" srcId="{39E49EA3-4BF0-4424-9299-0EB33BE932BA}" destId="{F0C693DF-2BBD-446F-9D14-9BC81C0B7473}" srcOrd="2" destOrd="0" presId="urn:microsoft.com/office/officeart/2018/5/layout/IconCircleLabelList"/>
    <dgm:cxn modelId="{B3F7B79E-46C5-495D-B818-6C2B71FD1EA5}" type="presParOf" srcId="{39E49EA3-4BF0-4424-9299-0EB33BE932BA}" destId="{6D1F7DAE-AD0A-428B-A117-F2C428A5D9F9}" srcOrd="3" destOrd="0" presId="urn:microsoft.com/office/officeart/2018/5/layout/IconCircleLabelList"/>
    <dgm:cxn modelId="{9BD81262-C233-49AF-BFEE-7B62CEFDB959}" type="presParOf" srcId="{D0E56397-5F92-4E52-909F-80FBCFF9A90F}" destId="{CDB1808A-DD6F-4C1F-B2CB-3F71CB9EF4A6}" srcOrd="7" destOrd="0" presId="urn:microsoft.com/office/officeart/2018/5/layout/IconCircleLabelList"/>
    <dgm:cxn modelId="{F0F8090F-2F7E-4E7C-8E55-D15AF2CEE166}" type="presParOf" srcId="{D0E56397-5F92-4E52-909F-80FBCFF9A90F}" destId="{904ADF63-6534-495A-ABBB-F5587CE6C6BA}" srcOrd="8" destOrd="0" presId="urn:microsoft.com/office/officeart/2018/5/layout/IconCircleLabelList"/>
    <dgm:cxn modelId="{AEE86DAF-4AF3-4AF0-8DC3-239678F3EAAB}" type="presParOf" srcId="{904ADF63-6534-495A-ABBB-F5587CE6C6BA}" destId="{8BB62463-3473-4873-A3C9-E16D925CCB9D}" srcOrd="0" destOrd="0" presId="urn:microsoft.com/office/officeart/2018/5/layout/IconCircleLabelList"/>
    <dgm:cxn modelId="{436EB3B6-734E-419A-8D7F-8C597108A1C5}" type="presParOf" srcId="{904ADF63-6534-495A-ABBB-F5587CE6C6BA}" destId="{28E2EFD2-B0DD-4D06-8439-592FC9297727}" srcOrd="1" destOrd="0" presId="urn:microsoft.com/office/officeart/2018/5/layout/IconCircleLabelList"/>
    <dgm:cxn modelId="{75BCD7E2-ED54-4C49-9446-5674BE3747F2}" type="presParOf" srcId="{904ADF63-6534-495A-ABBB-F5587CE6C6BA}" destId="{649E7165-F38F-4FBE-917E-AF84E2B3B663}" srcOrd="2" destOrd="0" presId="urn:microsoft.com/office/officeart/2018/5/layout/IconCircleLabelList"/>
    <dgm:cxn modelId="{DD7D6683-D21A-49B8-B347-58F4E0C8C0CB}" type="presParOf" srcId="{904ADF63-6534-495A-ABBB-F5587CE6C6BA}" destId="{FD206421-AB47-42B3-9ED3-AD9945CAD08C}" srcOrd="3" destOrd="0" presId="urn:microsoft.com/office/officeart/2018/5/layout/IconCircleLabelList"/>
    <dgm:cxn modelId="{4A71DD26-301A-468D-B0A8-AE458CCD67F3}" type="presParOf" srcId="{D0E56397-5F92-4E52-909F-80FBCFF9A90F}" destId="{72F994C8-44EA-406F-A5D8-5A3CB27C47CA}" srcOrd="9" destOrd="0" presId="urn:microsoft.com/office/officeart/2018/5/layout/IconCircleLabelList"/>
    <dgm:cxn modelId="{0ED48BB2-FB97-4EE7-AC54-603129A2F48D}" type="presParOf" srcId="{D0E56397-5F92-4E52-909F-80FBCFF9A90F}" destId="{149A2D69-CBED-4CCA-9531-D47AB7166282}" srcOrd="10" destOrd="0" presId="urn:microsoft.com/office/officeart/2018/5/layout/IconCircleLabelList"/>
    <dgm:cxn modelId="{874F6975-66CD-4DC2-A9BC-BD246488F8C6}" type="presParOf" srcId="{149A2D69-CBED-4CCA-9531-D47AB7166282}" destId="{0ED2707E-D5EE-454E-9653-38A3AE3B8380}" srcOrd="0" destOrd="0" presId="urn:microsoft.com/office/officeart/2018/5/layout/IconCircleLabelList"/>
    <dgm:cxn modelId="{7C55E687-661A-4333-8F8B-BEC58EAAE541}" type="presParOf" srcId="{149A2D69-CBED-4CCA-9531-D47AB7166282}" destId="{4EA67CF2-495D-4569-A6C2-019507C23F72}" srcOrd="1" destOrd="0" presId="urn:microsoft.com/office/officeart/2018/5/layout/IconCircleLabelList"/>
    <dgm:cxn modelId="{E07886CA-68E8-43AB-B128-C7542001A5C8}" type="presParOf" srcId="{149A2D69-CBED-4CCA-9531-D47AB7166282}" destId="{84EC60DF-78F3-46F5-AC67-010D855C593A}" srcOrd="2" destOrd="0" presId="urn:microsoft.com/office/officeart/2018/5/layout/IconCircleLabelList"/>
    <dgm:cxn modelId="{24AC8149-401D-4CC2-A8C0-43F15D03F909}" type="presParOf" srcId="{149A2D69-CBED-4CCA-9531-D47AB7166282}" destId="{5512B83A-844C-4B12-9B1C-EAAAE59401FD}" srcOrd="3" destOrd="0" presId="urn:microsoft.com/office/officeart/2018/5/layout/IconCircleLabelList"/>
    <dgm:cxn modelId="{B8DAA07D-3F31-4459-A73F-DC5185F4C762}" type="presParOf" srcId="{D0E56397-5F92-4E52-909F-80FBCFF9A90F}" destId="{25944543-C4EE-468E-A0C5-CC39F2F11E7D}" srcOrd="11" destOrd="0" presId="urn:microsoft.com/office/officeart/2018/5/layout/IconCircleLabelList"/>
    <dgm:cxn modelId="{4A56E9FC-526D-44C0-AD8C-BD26A1D7AA93}" type="presParOf" srcId="{D0E56397-5F92-4E52-909F-80FBCFF9A90F}" destId="{6671994E-EAE8-4B64-8482-8C2598DDD35A}" srcOrd="12" destOrd="0" presId="urn:microsoft.com/office/officeart/2018/5/layout/IconCircleLabelList"/>
    <dgm:cxn modelId="{28BC532E-32F2-4CA7-AC4B-63406E06A5D8}" type="presParOf" srcId="{6671994E-EAE8-4B64-8482-8C2598DDD35A}" destId="{12039347-8B04-433C-87BC-527C62731416}" srcOrd="0" destOrd="0" presId="urn:microsoft.com/office/officeart/2018/5/layout/IconCircleLabelList"/>
    <dgm:cxn modelId="{608E7633-3B14-4BB0-9346-5402AA602C75}" type="presParOf" srcId="{6671994E-EAE8-4B64-8482-8C2598DDD35A}" destId="{2B8435CF-64DD-4927-BEDE-0B9D0FA5A60A}" srcOrd="1" destOrd="0" presId="urn:microsoft.com/office/officeart/2018/5/layout/IconCircleLabelList"/>
    <dgm:cxn modelId="{8142010E-CD88-4F7E-BBA3-7ECBE37A3DF4}" type="presParOf" srcId="{6671994E-EAE8-4B64-8482-8C2598DDD35A}" destId="{E5D57B8A-CFD2-483C-9382-8E4F5AAB169E}" srcOrd="2" destOrd="0" presId="urn:microsoft.com/office/officeart/2018/5/layout/IconCircleLabelList"/>
    <dgm:cxn modelId="{E29B3747-13D7-4312-BAE1-ECD02712030C}" type="presParOf" srcId="{6671994E-EAE8-4B64-8482-8C2598DDD35A}" destId="{9299FC42-C984-4DC0-BFA2-2365184022D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chemeClr val="bg1"/>
              </a:solidFill>
            </a:rPr>
            <a:t>Responsibilities</a:t>
          </a:r>
          <a:endParaRPr lang="en-US" sz="1800" dirty="0">
            <a:solidFill>
              <a:schemeClr val="bg1"/>
            </a:solidFill>
          </a:endParaRP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Population analysis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Demand modeling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Allocation optimization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Coverage evaluation</a:t>
          </a: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7B55BA8D-2F0C-9646-9CB5-00A6AC7A2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Model validation </a:t>
          </a:r>
        </a:p>
      </dgm:t>
    </dgm:pt>
    <dgm:pt modelId="{7433F288-EC82-9B46-839D-7788B70A9E13}" type="parTrans" cxnId="{1F3DB671-AC28-2544-B75F-13F518E21008}">
      <dgm:prSet/>
      <dgm:spPr/>
      <dgm:t>
        <a:bodyPr/>
        <a:lstStyle/>
        <a:p>
          <a:endParaRPr lang="en-US"/>
        </a:p>
      </dgm:t>
    </dgm:pt>
    <dgm:pt modelId="{7AAEBAEC-AA69-524B-AD9B-D81196FBB098}" type="sibTrans" cxnId="{1F3DB671-AC28-2544-B75F-13F518E21008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6" custLinFactNeighborX="54333" custLinFactNeighborY="-7758"/>
      <dgm:spPr>
        <a:solidFill>
          <a:srgbClr val="214673"/>
        </a:solidFill>
      </dgm:spPr>
    </dgm:pt>
    <dgm:pt modelId="{A22BF14C-97BF-46EB-B4F1-47461B8E74D8}" type="pres">
      <dgm:prSet presAssocID="{B43C9513-A1F1-46BA-94F8-BCC82D3F033E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 female outline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6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6"/>
      <dgm:spPr>
        <a:solidFill>
          <a:srgbClr val="CDDAEA"/>
        </a:solidFill>
      </dgm:spPr>
    </dgm:pt>
    <dgm:pt modelId="{292F56F2-0AE0-4731-BEE4-B084D1E8F912}" type="pres">
      <dgm:prSet presAssocID="{9562E2C6-C75E-458D-B96D-EB527E3635C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6" custScaleX="112860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6"/>
      <dgm:spPr>
        <a:solidFill>
          <a:srgbClr val="CDDAEA"/>
        </a:solidFill>
      </dgm:spPr>
    </dgm:pt>
    <dgm:pt modelId="{02F04B55-FA09-40C4-BD4D-2C38A6111A2B}" type="pres">
      <dgm:prSet presAssocID="{52E0A2E7-5425-47FF-9CA5-A3D1D974B0C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6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6"/>
      <dgm:spPr>
        <a:solidFill>
          <a:srgbClr val="CDDAEA"/>
        </a:solidFill>
      </dgm:spPr>
    </dgm:pt>
    <dgm:pt modelId="{660E730D-FA8E-4CCC-85BF-4E262583E55A}" type="pres">
      <dgm:prSet presAssocID="{67828ACC-BCAB-4D19-95FB-8584EA97E38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6" custScaleX="117566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6"/>
      <dgm:spPr>
        <a:solidFill>
          <a:srgbClr val="CDDAEA"/>
        </a:solidFill>
      </dgm:spPr>
    </dgm:pt>
    <dgm:pt modelId="{788E39A9-E621-4F5A-AEFC-D9840E709EB0}" type="pres">
      <dgm:prSet presAssocID="{A3009208-9DD2-48EA-AB5D-29D0DD5E64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6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D45CF990-B4E8-9240-9B24-066984B91082}" type="pres">
      <dgm:prSet presAssocID="{7B55BA8D-2F0C-9646-9CB5-00A6AC7A2AFA}" presName="compNode" presStyleCnt="0"/>
      <dgm:spPr/>
    </dgm:pt>
    <dgm:pt modelId="{3F94AFBD-1746-464E-ACBE-DBD84D147325}" type="pres">
      <dgm:prSet presAssocID="{7B55BA8D-2F0C-9646-9CB5-00A6AC7A2AFA}" presName="bgRect" presStyleLbl="bgShp" presStyleIdx="5" presStyleCnt="6"/>
      <dgm:spPr>
        <a:solidFill>
          <a:srgbClr val="CDDAEA"/>
        </a:solidFill>
        <a:ln>
          <a:noFill/>
        </a:ln>
      </dgm:spPr>
    </dgm:pt>
    <dgm:pt modelId="{0A2A1CA2-FD13-064A-835E-6856155610A0}" type="pres">
      <dgm:prSet presAssocID="{7B55BA8D-2F0C-9646-9CB5-00A6AC7A2AF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610A0147-6048-504C-AD36-B5C46A16A7E2}" type="pres">
      <dgm:prSet presAssocID="{7B55BA8D-2F0C-9646-9CB5-00A6AC7A2AFA}" presName="spaceRect" presStyleCnt="0"/>
      <dgm:spPr/>
    </dgm:pt>
    <dgm:pt modelId="{ACA12F34-3B02-554C-9A3E-4CC99A37852A}" type="pres">
      <dgm:prSet presAssocID="{7B55BA8D-2F0C-9646-9CB5-00A6AC7A2AF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1F3DB671-AC28-2544-B75F-13F518E21008}" srcId="{81EF335B-A3EB-4EE0-8514-51BCF76E7E61}" destId="{7B55BA8D-2F0C-9646-9CB5-00A6AC7A2AFA}" srcOrd="5" destOrd="0" parTransId="{7433F288-EC82-9B46-839D-7788B70A9E13}" sibTransId="{7AAEBAEC-AA69-524B-AD9B-D81196FBB098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1C70E6E5-B6FA-A14D-ACDA-8BC0D060E677}" type="presOf" srcId="{7B55BA8D-2F0C-9646-9CB5-00A6AC7A2AFA}" destId="{ACA12F34-3B02-554C-9A3E-4CC99A37852A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C5F2DE49-3D93-2A47-8EEC-34CC795FC875}" type="presParOf" srcId="{EC2E8AF1-B47C-47DD-A2F5-3CC60DF39315}" destId="{D45CF990-B4E8-9240-9B24-066984B91082}" srcOrd="10" destOrd="0" presId="urn:microsoft.com/office/officeart/2018/2/layout/IconVerticalSolidList"/>
    <dgm:cxn modelId="{D6363752-810E-ED4F-BE47-C418CBFB98FD}" type="presParOf" srcId="{D45CF990-B4E8-9240-9B24-066984B91082}" destId="{3F94AFBD-1746-464E-ACBE-DBD84D147325}" srcOrd="0" destOrd="0" presId="urn:microsoft.com/office/officeart/2018/2/layout/IconVerticalSolidList"/>
    <dgm:cxn modelId="{A734A579-33A8-0445-8169-B94F009EC18B}" type="presParOf" srcId="{D45CF990-B4E8-9240-9B24-066984B91082}" destId="{0A2A1CA2-FD13-064A-835E-6856155610A0}" srcOrd="1" destOrd="0" presId="urn:microsoft.com/office/officeart/2018/2/layout/IconVerticalSolidList"/>
    <dgm:cxn modelId="{55D347B8-6927-0B4D-AA8F-7995348DEB81}" type="presParOf" srcId="{D45CF990-B4E8-9240-9B24-066984B91082}" destId="{610A0147-6048-504C-AD36-B5C46A16A7E2}" srcOrd="2" destOrd="0" presId="urn:microsoft.com/office/officeart/2018/2/layout/IconVerticalSolidList"/>
    <dgm:cxn modelId="{E779A460-FD23-0D42-9F09-1677FD56C760}" type="presParOf" srcId="{D45CF990-B4E8-9240-9B24-066984B91082}" destId="{ACA12F34-3B02-554C-9A3E-4CC99A3785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Contribution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Population trend + Growth rate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Demand score indicator for VMs placement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dirty="0">
              <a:solidFill>
                <a:srgbClr val="214673"/>
              </a:solidFill>
            </a:rPr>
            <a:t>50 OTC-VMs allocation optimization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Coverage efficiency Model validation</a:t>
          </a: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7B55BA8D-2F0C-9646-9CB5-00A6AC7A2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Interactive dashboard updates</a:t>
          </a:r>
        </a:p>
      </dgm:t>
    </dgm:pt>
    <dgm:pt modelId="{7433F288-EC82-9B46-839D-7788B70A9E13}" type="parTrans" cxnId="{1F3DB671-AC28-2544-B75F-13F518E21008}">
      <dgm:prSet/>
      <dgm:spPr/>
      <dgm:t>
        <a:bodyPr/>
        <a:lstStyle/>
        <a:p>
          <a:endParaRPr lang="en-US"/>
        </a:p>
      </dgm:t>
    </dgm:pt>
    <dgm:pt modelId="{7AAEBAEC-AA69-524B-AD9B-D81196FBB098}" type="sibTrans" cxnId="{1F3DB671-AC28-2544-B75F-13F518E21008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6" custLinFactNeighborX="1313" custLinFactNeighborY="-820"/>
      <dgm:spPr>
        <a:solidFill>
          <a:srgbClr val="2683C7"/>
        </a:solidFill>
      </dgm:spPr>
    </dgm:pt>
    <dgm:pt modelId="{A22BF14C-97BF-46EB-B4F1-47461B8E74D8}" type="pres">
      <dgm:prSet presAssocID="{B43C9513-A1F1-46BA-94F8-BCC82D3F03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6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6"/>
      <dgm:spPr>
        <a:solidFill>
          <a:srgbClr val="D7EAFA"/>
        </a:solidFill>
      </dgm:spPr>
    </dgm:pt>
    <dgm:pt modelId="{292F56F2-0AE0-4731-BEE4-B084D1E8F912}" type="pres">
      <dgm:prSet presAssocID="{9562E2C6-C75E-458D-B96D-EB527E3635C2}" presName="iconRect" presStyleLbl="node1" presStyleIdx="1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6" custScaleX="10224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6"/>
      <dgm:spPr>
        <a:solidFill>
          <a:srgbClr val="D7EAFA"/>
        </a:solidFill>
      </dgm:spPr>
    </dgm:pt>
    <dgm:pt modelId="{02F04B55-FA09-40C4-BD4D-2C38A6111A2B}" type="pres">
      <dgm:prSet presAssocID="{52E0A2E7-5425-47FF-9CA5-A3D1D974B0C3}" presName="iconRect" presStyleLbl="node1" presStyleIdx="2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6" custScaleX="108088" custLinFactNeighborX="4269" custLinFactNeighborY="-2665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6"/>
      <dgm:spPr>
        <a:solidFill>
          <a:srgbClr val="D7EAFA"/>
        </a:solidFill>
      </dgm:spPr>
    </dgm:pt>
    <dgm:pt modelId="{660E730D-FA8E-4CCC-85BF-4E262583E55A}" type="pres">
      <dgm:prSet presAssocID="{67828ACC-BCAB-4D19-95FB-8584EA97E38D}" presName="iconRect" presStyleLbl="node1" presStyleIdx="3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6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6"/>
      <dgm:spPr>
        <a:solidFill>
          <a:srgbClr val="D7EAFA"/>
        </a:solidFill>
      </dgm:spPr>
    </dgm:pt>
    <dgm:pt modelId="{788E39A9-E621-4F5A-AEFC-D9840E709EB0}" type="pres">
      <dgm:prSet presAssocID="{A3009208-9DD2-48EA-AB5D-29D0DD5E6499}" presName="iconRect" presStyleLbl="node1" presStyleIdx="4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6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D45CF990-B4E8-9240-9B24-066984B91082}" type="pres">
      <dgm:prSet presAssocID="{7B55BA8D-2F0C-9646-9CB5-00A6AC7A2AFA}" presName="compNode" presStyleCnt="0"/>
      <dgm:spPr/>
    </dgm:pt>
    <dgm:pt modelId="{3F94AFBD-1746-464E-ACBE-DBD84D147325}" type="pres">
      <dgm:prSet presAssocID="{7B55BA8D-2F0C-9646-9CB5-00A6AC7A2AFA}" presName="bgRect" presStyleLbl="bgShp" presStyleIdx="5" presStyleCnt="6"/>
      <dgm:spPr>
        <a:solidFill>
          <a:srgbClr val="D7EAFA"/>
        </a:solidFill>
        <a:ln>
          <a:noFill/>
        </a:ln>
      </dgm:spPr>
    </dgm:pt>
    <dgm:pt modelId="{0A2A1CA2-FD13-064A-835E-6856155610A0}" type="pres">
      <dgm:prSet presAssocID="{7B55BA8D-2F0C-9646-9CB5-00A6AC7A2AFA}" presName="iconRect" presStyleLbl="node1" presStyleIdx="5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10A0147-6048-504C-AD36-B5C46A16A7E2}" type="pres">
      <dgm:prSet presAssocID="{7B55BA8D-2F0C-9646-9CB5-00A6AC7A2AFA}" presName="spaceRect" presStyleCnt="0"/>
      <dgm:spPr/>
    </dgm:pt>
    <dgm:pt modelId="{ACA12F34-3B02-554C-9A3E-4CC99A37852A}" type="pres">
      <dgm:prSet presAssocID="{7B55BA8D-2F0C-9646-9CB5-00A6AC7A2AF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1F3DB671-AC28-2544-B75F-13F518E21008}" srcId="{81EF335B-A3EB-4EE0-8514-51BCF76E7E61}" destId="{7B55BA8D-2F0C-9646-9CB5-00A6AC7A2AFA}" srcOrd="5" destOrd="0" parTransId="{7433F288-EC82-9B46-839D-7788B70A9E13}" sibTransId="{7AAEBAEC-AA69-524B-AD9B-D81196FBB098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1C70E6E5-B6FA-A14D-ACDA-8BC0D060E677}" type="presOf" srcId="{7B55BA8D-2F0C-9646-9CB5-00A6AC7A2AFA}" destId="{ACA12F34-3B02-554C-9A3E-4CC99A37852A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C5F2DE49-3D93-2A47-8EEC-34CC795FC875}" type="presParOf" srcId="{EC2E8AF1-B47C-47DD-A2F5-3CC60DF39315}" destId="{D45CF990-B4E8-9240-9B24-066984B91082}" srcOrd="10" destOrd="0" presId="urn:microsoft.com/office/officeart/2018/2/layout/IconVerticalSolidList"/>
    <dgm:cxn modelId="{D6363752-810E-ED4F-BE47-C418CBFB98FD}" type="presParOf" srcId="{D45CF990-B4E8-9240-9B24-066984B91082}" destId="{3F94AFBD-1746-464E-ACBE-DBD84D147325}" srcOrd="0" destOrd="0" presId="urn:microsoft.com/office/officeart/2018/2/layout/IconVerticalSolidList"/>
    <dgm:cxn modelId="{A734A579-33A8-0445-8169-B94F009EC18B}" type="presParOf" srcId="{D45CF990-B4E8-9240-9B24-066984B91082}" destId="{0A2A1CA2-FD13-064A-835E-6856155610A0}" srcOrd="1" destOrd="0" presId="urn:microsoft.com/office/officeart/2018/2/layout/IconVerticalSolidList"/>
    <dgm:cxn modelId="{55D347B8-6927-0B4D-AA8F-7995348DEB81}" type="presParOf" srcId="{D45CF990-B4E8-9240-9B24-066984B91082}" destId="{610A0147-6048-504C-AD36-B5C46A16A7E2}" srcOrd="2" destOrd="0" presId="urn:microsoft.com/office/officeart/2018/2/layout/IconVerticalSolidList"/>
    <dgm:cxn modelId="{E779A460-FD23-0D42-9F09-1677FD56C760}" type="presParOf" srcId="{D45CF990-B4E8-9240-9B24-066984B91082}" destId="{ACA12F34-3B02-554C-9A3E-4CC99A3785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bg1"/>
              </a:solidFill>
            </a:rPr>
            <a:t>Solutions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Municipality-level proxy points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Population-based demand modeling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Standardized demand score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4" custLinFactNeighborX="-2020" custLinFactNeighborY="-895"/>
      <dgm:spPr>
        <a:solidFill>
          <a:srgbClr val="2683C7"/>
        </a:solidFill>
      </dgm:spPr>
    </dgm:pt>
    <dgm:pt modelId="{A22BF14C-97BF-46EB-B4F1-47461B8E74D8}" type="pres">
      <dgm:prSet presAssocID="{B43C9513-A1F1-46BA-94F8-BCC82D3F03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4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4"/>
      <dgm:spPr>
        <a:solidFill>
          <a:srgbClr val="D7EAFA"/>
        </a:solidFill>
      </dgm:spPr>
    </dgm:pt>
    <dgm:pt modelId="{292F56F2-0AE0-4731-BEE4-B084D1E8F912}" type="pres">
      <dgm:prSet presAssocID="{9562E2C6-C75E-458D-B96D-EB527E3635C2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4" custScaleX="10224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4"/>
      <dgm:spPr>
        <a:solidFill>
          <a:srgbClr val="D7EAFA"/>
        </a:solidFill>
      </dgm:spPr>
    </dgm:pt>
    <dgm:pt modelId="{02F04B55-FA09-40C4-BD4D-2C38A6111A2B}" type="pres">
      <dgm:prSet presAssocID="{52E0A2E7-5425-47FF-9CA5-A3D1D974B0C3}" presName="iconRect" presStyleLbl="node1" presStyleIdx="2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4" custScaleX="99876" custLinFactNeighborX="4269" custLinFactNeighborY="-2665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4"/>
      <dgm:spPr>
        <a:solidFill>
          <a:srgbClr val="D7EAFA"/>
        </a:solidFill>
      </dgm:spPr>
    </dgm:pt>
    <dgm:pt modelId="{660E730D-FA8E-4CCC-85BF-4E262583E55A}" type="pres">
      <dgm:prSet presAssocID="{67828ACC-BCAB-4D19-95FB-8584EA97E38D}" presName="iconRect" presStyleLbl="node1" presStyleIdx="3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bg1"/>
              </a:solidFill>
            </a:rPr>
            <a:t>Challenges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rgbClr val="214673"/>
              </a:solidFill>
            </a:rPr>
            <a:t>Limited geospatial granularity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3931A7D6-C5B1-DB4C-8B0A-4596482DB5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rgbClr val="214673"/>
              </a:solidFill>
            </a:rPr>
            <a:t>No real transaction data</a:t>
          </a:r>
        </a:p>
      </dgm:t>
    </dgm:pt>
    <dgm:pt modelId="{8676F4D7-A3CF-1647-B787-0CFF223A53CB}" type="parTrans" cxnId="{8CEC4B6B-D982-BB40-95A2-75CB997803FD}">
      <dgm:prSet/>
      <dgm:spPr/>
      <dgm:t>
        <a:bodyPr/>
        <a:lstStyle/>
        <a:p>
          <a:endParaRPr lang="en-US"/>
        </a:p>
      </dgm:t>
    </dgm:pt>
    <dgm:pt modelId="{88B2D290-F836-D248-BEB4-B3760F5752C4}" type="sibTrans" cxnId="{8CEC4B6B-D982-BB40-95A2-75CB997803FD}">
      <dgm:prSet/>
      <dgm:spPr/>
      <dgm:t>
        <a:bodyPr/>
        <a:lstStyle/>
        <a:p>
          <a:endParaRPr lang="en-US"/>
        </a:p>
      </dgm:t>
    </dgm:pt>
    <dgm:pt modelId="{E9A8BB34-0EAC-FB4E-AB77-464331D4EE45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500" b="0" dirty="0">
              <a:solidFill>
                <a:srgbClr val="214673"/>
              </a:solidFill>
            </a:rPr>
            <a:t>Uneven demographic patterns</a:t>
          </a:r>
        </a:p>
      </dgm:t>
    </dgm:pt>
    <dgm:pt modelId="{E883A3F4-AC19-9A49-9FD4-2BCF12BF371F}" type="sibTrans" cxnId="{42416408-5947-FF40-89CA-CA05C91F136D}">
      <dgm:prSet/>
      <dgm:spPr/>
      <dgm:t>
        <a:bodyPr/>
        <a:lstStyle/>
        <a:p>
          <a:endParaRPr lang="en-US"/>
        </a:p>
      </dgm:t>
    </dgm:pt>
    <dgm:pt modelId="{C260FAD5-EB29-2040-BD53-3881C92E749F}" type="parTrans" cxnId="{42416408-5947-FF40-89CA-CA05C91F136D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4" custLinFactNeighborX="-835" custLinFactNeighborY="-6994"/>
      <dgm:spPr>
        <a:solidFill>
          <a:srgbClr val="214673"/>
        </a:solidFill>
      </dgm:spPr>
    </dgm:pt>
    <dgm:pt modelId="{A22BF14C-97BF-46EB-B4F1-47461B8E74D8}" type="pres">
      <dgm:prSet presAssocID="{B43C9513-A1F1-46BA-94F8-BCC82D3F03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4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4"/>
      <dgm:spPr>
        <a:solidFill>
          <a:srgbClr val="CDDBEA"/>
        </a:solidFill>
      </dgm:spPr>
    </dgm:pt>
    <dgm:pt modelId="{292F56F2-0AE0-4731-BEE4-B084D1E8F912}" type="pres">
      <dgm:prSet presAssocID="{9562E2C6-C75E-458D-B96D-EB527E3635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4" custScaleX="9987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D6EE17C2-4786-9345-B12C-EEF02EE4A52C}" type="pres">
      <dgm:prSet presAssocID="{3931A7D6-C5B1-DB4C-8B0A-4596482DB54F}" presName="compNode" presStyleCnt="0"/>
      <dgm:spPr/>
    </dgm:pt>
    <dgm:pt modelId="{EAEE32B4-9A41-ED41-A3DE-893DC459B286}" type="pres">
      <dgm:prSet presAssocID="{3931A7D6-C5B1-DB4C-8B0A-4596482DB54F}" presName="bgRect" presStyleLbl="bgShp" presStyleIdx="2" presStyleCnt="4"/>
      <dgm:spPr>
        <a:solidFill>
          <a:srgbClr val="CDDBEA"/>
        </a:solidFill>
      </dgm:spPr>
    </dgm:pt>
    <dgm:pt modelId="{CD6EEC48-D067-C046-84C3-1D9AFC886F06}" type="pres">
      <dgm:prSet presAssocID="{3931A7D6-C5B1-DB4C-8B0A-4596482DB5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CDDBEA"/>
          </a:solidFill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C7DF2F03-C783-7547-BDFA-3A23C1AF4D7D}" type="pres">
      <dgm:prSet presAssocID="{3931A7D6-C5B1-DB4C-8B0A-4596482DB54F}" presName="spaceRect" presStyleCnt="0"/>
      <dgm:spPr/>
    </dgm:pt>
    <dgm:pt modelId="{81CBFCC1-9C61-A14C-A862-FE32F5A23638}" type="pres">
      <dgm:prSet presAssocID="{3931A7D6-C5B1-DB4C-8B0A-4596482DB54F}" presName="parTx" presStyleLbl="revTx" presStyleIdx="2" presStyleCnt="4">
        <dgm:presLayoutVars>
          <dgm:chMax val="0"/>
          <dgm:chPref val="0"/>
        </dgm:presLayoutVars>
      </dgm:prSet>
      <dgm:spPr/>
    </dgm:pt>
    <dgm:pt modelId="{62C2B070-2F30-8D49-B508-1CBF979AE6E0}" type="pres">
      <dgm:prSet presAssocID="{88B2D290-F836-D248-BEB4-B3760F5752C4}" presName="sibTrans" presStyleCnt="0"/>
      <dgm:spPr/>
    </dgm:pt>
    <dgm:pt modelId="{278A44D9-3974-7C45-9796-B21EDC486F3E}" type="pres">
      <dgm:prSet presAssocID="{E9A8BB34-0EAC-FB4E-AB77-464331D4EE45}" presName="compNode" presStyleCnt="0"/>
      <dgm:spPr/>
    </dgm:pt>
    <dgm:pt modelId="{23B4E876-A274-314C-B2E5-1D5AF73A52CC}" type="pres">
      <dgm:prSet presAssocID="{E9A8BB34-0EAC-FB4E-AB77-464331D4EE45}" presName="bgRect" presStyleLbl="bgShp" presStyleIdx="3" presStyleCnt="4"/>
      <dgm:spPr>
        <a:solidFill>
          <a:srgbClr val="CDDBEA"/>
        </a:solidFill>
      </dgm:spPr>
    </dgm:pt>
    <dgm:pt modelId="{40C1F038-5350-8F45-A08E-4477BA59AD62}" type="pres">
      <dgm:prSet presAssocID="{E9A8BB34-0EAC-FB4E-AB77-464331D4EE45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CDDBEA"/>
          </a:solidFill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D4E1361B-31C5-2248-B9BE-4DA92A24A949}" type="pres">
      <dgm:prSet presAssocID="{E9A8BB34-0EAC-FB4E-AB77-464331D4EE45}" presName="spaceRect" presStyleCnt="0"/>
      <dgm:spPr/>
    </dgm:pt>
    <dgm:pt modelId="{0654FACD-3BA8-8B4F-B0BD-AC96F2522A6C}" type="pres">
      <dgm:prSet presAssocID="{E9A8BB34-0EAC-FB4E-AB77-464331D4EE45}" presName="parTx" presStyleLbl="revTx" presStyleIdx="3" presStyleCnt="4" custScaleX="99876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42416408-5947-FF40-89CA-CA05C91F136D}" srcId="{81EF335B-A3EB-4EE0-8514-51BCF76E7E61}" destId="{E9A8BB34-0EAC-FB4E-AB77-464331D4EE45}" srcOrd="3" destOrd="0" parTransId="{C260FAD5-EB29-2040-BD53-3881C92E749F}" sibTransId="{E883A3F4-AC19-9A49-9FD4-2BCF12BF371F}"/>
    <dgm:cxn modelId="{CB5C9B2E-7985-6D41-A004-53049BD95074}" type="presOf" srcId="{E9A8BB34-0EAC-FB4E-AB77-464331D4EE45}" destId="{0654FACD-3BA8-8B4F-B0BD-AC96F2522A6C}" srcOrd="0" destOrd="0" presId="urn:microsoft.com/office/officeart/2018/2/layout/IconVerticalSolidList"/>
    <dgm:cxn modelId="{FB340551-EC9F-584D-9B1D-230753590A28}" type="presOf" srcId="{3931A7D6-C5B1-DB4C-8B0A-4596482DB54F}" destId="{81CBFCC1-9C61-A14C-A862-FE32F5A23638}" srcOrd="0" destOrd="0" presId="urn:microsoft.com/office/officeart/2018/2/layout/IconVerticalSolidList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8CEC4B6B-D982-BB40-95A2-75CB997803FD}" srcId="{81EF335B-A3EB-4EE0-8514-51BCF76E7E61}" destId="{3931A7D6-C5B1-DB4C-8B0A-4596482DB54F}" srcOrd="2" destOrd="0" parTransId="{8676F4D7-A3CF-1647-B787-0CFF223A53CB}" sibTransId="{88B2D290-F836-D248-BEB4-B3760F5752C4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1A077695-0A1D-EC4D-8C78-21265C95720F}" type="presParOf" srcId="{EC2E8AF1-B47C-47DD-A2F5-3CC60DF39315}" destId="{D6EE17C2-4786-9345-B12C-EEF02EE4A52C}" srcOrd="4" destOrd="0" presId="urn:microsoft.com/office/officeart/2018/2/layout/IconVerticalSolidList"/>
    <dgm:cxn modelId="{710456DE-D31C-A74F-801B-4FE4EB308389}" type="presParOf" srcId="{D6EE17C2-4786-9345-B12C-EEF02EE4A52C}" destId="{EAEE32B4-9A41-ED41-A3DE-893DC459B286}" srcOrd="0" destOrd="0" presId="urn:microsoft.com/office/officeart/2018/2/layout/IconVerticalSolidList"/>
    <dgm:cxn modelId="{E262BCF4-0755-4C46-B506-0920962C0DDF}" type="presParOf" srcId="{D6EE17C2-4786-9345-B12C-EEF02EE4A52C}" destId="{CD6EEC48-D067-C046-84C3-1D9AFC886F06}" srcOrd="1" destOrd="0" presId="urn:microsoft.com/office/officeart/2018/2/layout/IconVerticalSolidList"/>
    <dgm:cxn modelId="{DBD67DC7-DEC5-8D4C-891A-8DEC819C7D2E}" type="presParOf" srcId="{D6EE17C2-4786-9345-B12C-EEF02EE4A52C}" destId="{C7DF2F03-C783-7547-BDFA-3A23C1AF4D7D}" srcOrd="2" destOrd="0" presId="urn:microsoft.com/office/officeart/2018/2/layout/IconVerticalSolidList"/>
    <dgm:cxn modelId="{7B0EE090-984B-7F4E-91F5-506E983E6879}" type="presParOf" srcId="{D6EE17C2-4786-9345-B12C-EEF02EE4A52C}" destId="{81CBFCC1-9C61-A14C-A862-FE32F5A23638}" srcOrd="3" destOrd="0" presId="urn:microsoft.com/office/officeart/2018/2/layout/IconVerticalSolidList"/>
    <dgm:cxn modelId="{0093E2A9-A841-E140-87F4-FE69DA5498CF}" type="presParOf" srcId="{EC2E8AF1-B47C-47DD-A2F5-3CC60DF39315}" destId="{62C2B070-2F30-8D49-B508-1CBF979AE6E0}" srcOrd="5" destOrd="0" presId="urn:microsoft.com/office/officeart/2018/2/layout/IconVerticalSolidList"/>
    <dgm:cxn modelId="{E6E74F99-6F06-8948-8C4D-B0971DB30404}" type="presParOf" srcId="{EC2E8AF1-B47C-47DD-A2F5-3CC60DF39315}" destId="{278A44D9-3974-7C45-9796-B21EDC486F3E}" srcOrd="6" destOrd="0" presId="urn:microsoft.com/office/officeart/2018/2/layout/IconVerticalSolidList"/>
    <dgm:cxn modelId="{2898FC00-0840-884F-8574-0A188DE5B2D4}" type="presParOf" srcId="{278A44D9-3974-7C45-9796-B21EDC486F3E}" destId="{23B4E876-A274-314C-B2E5-1D5AF73A52CC}" srcOrd="0" destOrd="0" presId="urn:microsoft.com/office/officeart/2018/2/layout/IconVerticalSolidList"/>
    <dgm:cxn modelId="{68DFBBA4-8416-2D47-ACFA-72D1A1B92F66}" type="presParOf" srcId="{278A44D9-3974-7C45-9796-B21EDC486F3E}" destId="{40C1F038-5350-8F45-A08E-4477BA59AD62}" srcOrd="1" destOrd="0" presId="urn:microsoft.com/office/officeart/2018/2/layout/IconVerticalSolidList"/>
    <dgm:cxn modelId="{BC6ED676-C93E-1A40-BEB4-4562713C48A2}" type="presParOf" srcId="{278A44D9-3974-7C45-9796-B21EDC486F3E}" destId="{D4E1361B-31C5-2248-B9BE-4DA92A24A949}" srcOrd="2" destOrd="0" presId="urn:microsoft.com/office/officeart/2018/2/layout/IconVerticalSolidList"/>
    <dgm:cxn modelId="{D9FFEB59-39D6-B748-8721-E82E57B332E7}" type="presParOf" srcId="{278A44D9-3974-7C45-9796-B21EDC486F3E}" destId="{0654FACD-3BA8-8B4F-B0BD-AC96F2522A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Responsibilities</a:t>
          </a:r>
          <a:endParaRPr lang="en-US" sz="1800">
            <a:solidFill>
              <a:schemeClr val="bg1"/>
            </a:solidFill>
          </a:endParaRP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Full-stack development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System architecture &amp; implementation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Frontend &amp; backend development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AI &amp; decision logic </a:t>
          </a: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7B55BA8D-2F0C-9646-9CB5-00A6AC7A2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Payment &amp; security integration</a:t>
          </a:r>
        </a:p>
      </dgm:t>
    </dgm:pt>
    <dgm:pt modelId="{7433F288-EC82-9B46-839D-7788B70A9E13}" type="parTrans" cxnId="{1F3DB671-AC28-2544-B75F-13F518E21008}">
      <dgm:prSet/>
      <dgm:spPr/>
      <dgm:t>
        <a:bodyPr/>
        <a:lstStyle/>
        <a:p>
          <a:endParaRPr lang="en-US"/>
        </a:p>
      </dgm:t>
    </dgm:pt>
    <dgm:pt modelId="{7AAEBAEC-AA69-524B-AD9B-D81196FBB098}" type="sibTrans" cxnId="{1F3DB671-AC28-2544-B75F-13F518E21008}">
      <dgm:prSet/>
      <dgm:spPr/>
      <dgm:t>
        <a:bodyPr/>
        <a:lstStyle/>
        <a:p>
          <a:endParaRPr lang="en-US"/>
        </a:p>
      </dgm:t>
    </dgm:pt>
    <dgm:pt modelId="{841D64FB-3ED2-F141-AD22-54162402AE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Deployment &amp; maintenance</a:t>
          </a:r>
        </a:p>
      </dgm:t>
    </dgm:pt>
    <dgm:pt modelId="{F0FB3F76-5A67-C741-AC61-119803EC9894}" type="parTrans" cxnId="{0E27CAD5-9E56-0645-9CCD-D46891CB6838}">
      <dgm:prSet/>
      <dgm:spPr/>
      <dgm:t>
        <a:bodyPr/>
        <a:lstStyle/>
        <a:p>
          <a:endParaRPr lang="en-US"/>
        </a:p>
      </dgm:t>
    </dgm:pt>
    <dgm:pt modelId="{F5FBEFC0-2CAE-4143-B894-3F76832DC3B1}" type="sibTrans" cxnId="{0E27CAD5-9E56-0645-9CCD-D46891CB6838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7" custLinFactNeighborX="54333" custLinFactNeighborY="-7758"/>
      <dgm:spPr>
        <a:solidFill>
          <a:srgbClr val="214673"/>
        </a:solidFill>
      </dgm:spPr>
    </dgm:pt>
    <dgm:pt modelId="{A22BF14C-97BF-46EB-B4F1-47461B8E74D8}" type="pres">
      <dgm:prSet presAssocID="{B43C9513-A1F1-46BA-94F8-BCC82D3F033E}" presName="iconRect" presStyleLbl="node1" presStyleIdx="0" presStyleCnt="7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 female outline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7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7"/>
      <dgm:spPr>
        <a:solidFill>
          <a:srgbClr val="CDDAEA"/>
        </a:solidFill>
      </dgm:spPr>
    </dgm:pt>
    <dgm:pt modelId="{292F56F2-0AE0-4731-BEE4-B084D1E8F912}" type="pres">
      <dgm:prSet presAssocID="{9562E2C6-C75E-458D-B96D-EB527E3635C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7" custScaleX="100000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7"/>
      <dgm:spPr>
        <a:solidFill>
          <a:srgbClr val="CDDAEA"/>
        </a:solidFill>
      </dgm:spPr>
    </dgm:pt>
    <dgm:pt modelId="{02F04B55-FA09-40C4-BD4D-2C38A6111A2B}" type="pres">
      <dgm:prSet presAssocID="{52E0A2E7-5425-47FF-9CA5-A3D1D974B0C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 outline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7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7"/>
      <dgm:spPr>
        <a:solidFill>
          <a:srgbClr val="CDDAEA"/>
        </a:solidFill>
      </dgm:spPr>
    </dgm:pt>
    <dgm:pt modelId="{660E730D-FA8E-4CCC-85BF-4E262583E55A}" type="pres">
      <dgm:prSet presAssocID="{67828ACC-BCAB-4D19-95FB-8584EA97E38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 Ux outline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7" custScaleX="100000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7"/>
      <dgm:spPr>
        <a:solidFill>
          <a:srgbClr val="CDDAEA"/>
        </a:solidFill>
      </dgm:spPr>
    </dgm:pt>
    <dgm:pt modelId="{788E39A9-E621-4F5A-AEFC-D9840E709EB0}" type="pres">
      <dgm:prSet presAssocID="{A3009208-9DD2-48EA-AB5D-29D0DD5E649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7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D45CF990-B4E8-9240-9B24-066984B91082}" type="pres">
      <dgm:prSet presAssocID="{7B55BA8D-2F0C-9646-9CB5-00A6AC7A2AFA}" presName="compNode" presStyleCnt="0"/>
      <dgm:spPr/>
    </dgm:pt>
    <dgm:pt modelId="{3F94AFBD-1746-464E-ACBE-DBD84D147325}" type="pres">
      <dgm:prSet presAssocID="{7B55BA8D-2F0C-9646-9CB5-00A6AC7A2AFA}" presName="bgRect" presStyleLbl="bgShp" presStyleIdx="5" presStyleCnt="7"/>
      <dgm:spPr>
        <a:solidFill>
          <a:srgbClr val="CDDAEA"/>
        </a:solidFill>
        <a:ln>
          <a:noFill/>
        </a:ln>
      </dgm:spPr>
    </dgm:pt>
    <dgm:pt modelId="{0A2A1CA2-FD13-064A-835E-6856155610A0}" type="pres">
      <dgm:prSet presAssocID="{7B55BA8D-2F0C-9646-9CB5-00A6AC7A2AF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 with solid fill"/>
        </a:ext>
      </dgm:extLst>
    </dgm:pt>
    <dgm:pt modelId="{610A0147-6048-504C-AD36-B5C46A16A7E2}" type="pres">
      <dgm:prSet presAssocID="{7B55BA8D-2F0C-9646-9CB5-00A6AC7A2AFA}" presName="spaceRect" presStyleCnt="0"/>
      <dgm:spPr/>
    </dgm:pt>
    <dgm:pt modelId="{ACA12F34-3B02-554C-9A3E-4CC99A37852A}" type="pres">
      <dgm:prSet presAssocID="{7B55BA8D-2F0C-9646-9CB5-00A6AC7A2AFA}" presName="parTx" presStyleLbl="revTx" presStyleIdx="5" presStyleCnt="7">
        <dgm:presLayoutVars>
          <dgm:chMax val="0"/>
          <dgm:chPref val="0"/>
        </dgm:presLayoutVars>
      </dgm:prSet>
      <dgm:spPr/>
    </dgm:pt>
    <dgm:pt modelId="{8570778D-DC50-4941-AEEF-51533C977DB5}" type="pres">
      <dgm:prSet presAssocID="{7AAEBAEC-AA69-524B-AD9B-D81196FBB098}" presName="sibTrans" presStyleCnt="0"/>
      <dgm:spPr/>
    </dgm:pt>
    <dgm:pt modelId="{A1842914-7368-0E44-BEEB-D30AAA75DD29}" type="pres">
      <dgm:prSet presAssocID="{841D64FB-3ED2-F141-AD22-54162402AE1C}" presName="compNode" presStyleCnt="0"/>
      <dgm:spPr/>
    </dgm:pt>
    <dgm:pt modelId="{BE119434-14F8-7445-A2E9-5FDC6C29D84B}" type="pres">
      <dgm:prSet presAssocID="{841D64FB-3ED2-F141-AD22-54162402AE1C}" presName="bgRect" presStyleLbl="bgShp" presStyleIdx="6" presStyleCnt="7"/>
      <dgm:spPr>
        <a:solidFill>
          <a:srgbClr val="CDDBEA"/>
        </a:solidFill>
      </dgm:spPr>
    </dgm:pt>
    <dgm:pt modelId="{8866E314-6836-4E4F-B681-24F9008DF02C}" type="pres">
      <dgm:prSet presAssocID="{841D64FB-3ED2-F141-AD22-54162402AE1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solidFill>
            <a:srgbClr val="CDDBEA"/>
          </a:solidFill>
        </a:ln>
      </dgm:spPr>
      <dgm:extLst>
        <a:ext uri="{E40237B7-FDA0-4F09-8148-C483321AD2D9}">
          <dgm14:cNvPr xmlns:dgm14="http://schemas.microsoft.com/office/drawing/2010/diagram" id="0" name="" descr="Blockchain with solid fill"/>
        </a:ext>
      </dgm:extLst>
    </dgm:pt>
    <dgm:pt modelId="{96283346-EBAE-6549-8360-77F601CEAFBA}" type="pres">
      <dgm:prSet presAssocID="{841D64FB-3ED2-F141-AD22-54162402AE1C}" presName="spaceRect" presStyleCnt="0"/>
      <dgm:spPr/>
    </dgm:pt>
    <dgm:pt modelId="{0929F498-C396-9D48-8802-64E6DBE76073}" type="pres">
      <dgm:prSet presAssocID="{841D64FB-3ED2-F141-AD22-54162402AE1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1F3DB671-AC28-2544-B75F-13F518E21008}" srcId="{81EF335B-A3EB-4EE0-8514-51BCF76E7E61}" destId="{7B55BA8D-2F0C-9646-9CB5-00A6AC7A2AFA}" srcOrd="5" destOrd="0" parTransId="{7433F288-EC82-9B46-839D-7788B70A9E13}" sibTransId="{7AAEBAEC-AA69-524B-AD9B-D81196FBB098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0E27CAD5-9E56-0645-9CCD-D46891CB6838}" srcId="{81EF335B-A3EB-4EE0-8514-51BCF76E7E61}" destId="{841D64FB-3ED2-F141-AD22-54162402AE1C}" srcOrd="6" destOrd="0" parTransId="{F0FB3F76-5A67-C741-AC61-119803EC9894}" sibTransId="{F5FBEFC0-2CAE-4143-B894-3F76832DC3B1}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8B8827DE-28DA-F448-A66A-423826412DDB}" type="presOf" srcId="{841D64FB-3ED2-F141-AD22-54162402AE1C}" destId="{0929F498-C396-9D48-8802-64E6DBE76073}" srcOrd="0" destOrd="0" presId="urn:microsoft.com/office/officeart/2018/2/layout/IconVerticalSolidList"/>
    <dgm:cxn modelId="{1C70E6E5-B6FA-A14D-ACDA-8BC0D060E677}" type="presOf" srcId="{7B55BA8D-2F0C-9646-9CB5-00A6AC7A2AFA}" destId="{ACA12F34-3B02-554C-9A3E-4CC99A37852A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C5F2DE49-3D93-2A47-8EEC-34CC795FC875}" type="presParOf" srcId="{EC2E8AF1-B47C-47DD-A2F5-3CC60DF39315}" destId="{D45CF990-B4E8-9240-9B24-066984B91082}" srcOrd="10" destOrd="0" presId="urn:microsoft.com/office/officeart/2018/2/layout/IconVerticalSolidList"/>
    <dgm:cxn modelId="{D6363752-810E-ED4F-BE47-C418CBFB98FD}" type="presParOf" srcId="{D45CF990-B4E8-9240-9B24-066984B91082}" destId="{3F94AFBD-1746-464E-ACBE-DBD84D147325}" srcOrd="0" destOrd="0" presId="urn:microsoft.com/office/officeart/2018/2/layout/IconVerticalSolidList"/>
    <dgm:cxn modelId="{A734A579-33A8-0445-8169-B94F009EC18B}" type="presParOf" srcId="{D45CF990-B4E8-9240-9B24-066984B91082}" destId="{0A2A1CA2-FD13-064A-835E-6856155610A0}" srcOrd="1" destOrd="0" presId="urn:microsoft.com/office/officeart/2018/2/layout/IconVerticalSolidList"/>
    <dgm:cxn modelId="{55D347B8-6927-0B4D-AA8F-7995348DEB81}" type="presParOf" srcId="{D45CF990-B4E8-9240-9B24-066984B91082}" destId="{610A0147-6048-504C-AD36-B5C46A16A7E2}" srcOrd="2" destOrd="0" presId="urn:microsoft.com/office/officeart/2018/2/layout/IconVerticalSolidList"/>
    <dgm:cxn modelId="{E779A460-FD23-0D42-9F09-1677FD56C760}" type="presParOf" srcId="{D45CF990-B4E8-9240-9B24-066984B91082}" destId="{ACA12F34-3B02-554C-9A3E-4CC99A37852A}" srcOrd="3" destOrd="0" presId="urn:microsoft.com/office/officeart/2018/2/layout/IconVerticalSolidList"/>
    <dgm:cxn modelId="{6DEB54A9-08A4-CC40-A2F8-3F3066E5FFA4}" type="presParOf" srcId="{EC2E8AF1-B47C-47DD-A2F5-3CC60DF39315}" destId="{8570778D-DC50-4941-AEEF-51533C977DB5}" srcOrd="11" destOrd="0" presId="urn:microsoft.com/office/officeart/2018/2/layout/IconVerticalSolidList"/>
    <dgm:cxn modelId="{0CDEE856-775D-124B-B13C-B6A3283BFE8A}" type="presParOf" srcId="{EC2E8AF1-B47C-47DD-A2F5-3CC60DF39315}" destId="{A1842914-7368-0E44-BEEB-D30AAA75DD29}" srcOrd="12" destOrd="0" presId="urn:microsoft.com/office/officeart/2018/2/layout/IconVerticalSolidList"/>
    <dgm:cxn modelId="{019D5216-1925-0D40-BCC9-571A418170BD}" type="presParOf" srcId="{A1842914-7368-0E44-BEEB-D30AAA75DD29}" destId="{BE119434-14F8-7445-A2E9-5FDC6C29D84B}" srcOrd="0" destOrd="0" presId="urn:microsoft.com/office/officeart/2018/2/layout/IconVerticalSolidList"/>
    <dgm:cxn modelId="{2FEEBB63-A1DB-364F-9650-3207DDAC1915}" type="presParOf" srcId="{A1842914-7368-0E44-BEEB-D30AAA75DD29}" destId="{8866E314-6836-4E4F-B681-24F9008DF02C}" srcOrd="1" destOrd="0" presId="urn:microsoft.com/office/officeart/2018/2/layout/IconVerticalSolidList"/>
    <dgm:cxn modelId="{AA79D9B6-516A-EA4A-9A67-FA29A983E81E}" type="presParOf" srcId="{A1842914-7368-0E44-BEEB-D30AAA75DD29}" destId="{96283346-EBAE-6549-8360-77F601CEAFBA}" srcOrd="2" destOrd="0" presId="urn:microsoft.com/office/officeart/2018/2/layout/IconVerticalSolidList"/>
    <dgm:cxn modelId="{49838B47-780D-0F4C-9FCB-BBE69888F7F0}" type="presParOf" srcId="{A1842914-7368-0E44-BEEB-D30AAA75DD29}" destId="{0929F498-C396-9D48-8802-64E6DBE760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Contribution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End-to-end vending machine web app</a:t>
          </a:r>
          <a:endParaRPr lang="en-US" dirty="0">
            <a:solidFill>
              <a:srgbClr val="214673"/>
            </a:solidFill>
          </a:endParaRP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Secure and scalable architecture</a:t>
          </a:r>
          <a:endParaRPr lang="en-US" dirty="0">
            <a:solidFill>
              <a:srgbClr val="214673"/>
            </a:solidFill>
          </a:endParaRP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Responsive UI &amp; backend logic</a:t>
          </a:r>
          <a:endParaRPr lang="en-US" dirty="0">
            <a:solidFill>
              <a:srgbClr val="214673"/>
            </a:solidFill>
          </a:endParaRP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 recommendations &amp; safety logic</a:t>
          </a:r>
          <a:endParaRPr lang="en-US" dirty="0">
            <a:solidFill>
              <a:srgbClr val="214673"/>
            </a:solidFill>
          </a:endParaRP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6467D360-FC96-4C4B-8E30-631F85724A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Facial recognition verification / PayPal</a:t>
          </a:r>
        </a:p>
      </dgm:t>
    </dgm:pt>
    <dgm:pt modelId="{102143B7-312C-0B42-85DD-E14A92A6651F}" type="parTrans" cxnId="{81130323-2E84-834F-8831-F1D36721770B}">
      <dgm:prSet/>
      <dgm:spPr/>
      <dgm:t>
        <a:bodyPr/>
        <a:lstStyle/>
        <a:p>
          <a:endParaRPr lang="en-US"/>
        </a:p>
      </dgm:t>
    </dgm:pt>
    <dgm:pt modelId="{6B81F57F-58CA-C94A-B80B-4169BF4D7BE9}" type="sibTrans" cxnId="{81130323-2E84-834F-8831-F1D36721770B}">
      <dgm:prSet/>
      <dgm:spPr/>
      <dgm:t>
        <a:bodyPr/>
        <a:lstStyle/>
        <a:p>
          <a:endParaRPr lang="en-US"/>
        </a:p>
      </dgm:t>
    </dgm:pt>
    <dgm:pt modelId="{3EFCEEC2-0C5C-CE46-BF57-CB75C9A49A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CI/CD deployment pipeline</a:t>
          </a:r>
        </a:p>
      </dgm:t>
    </dgm:pt>
    <dgm:pt modelId="{4ADF529C-E5E8-FC49-88D1-83BB8A1FDE4E}" type="sibTrans" cxnId="{F6487418-051A-204D-9DFF-132FA472EF33}">
      <dgm:prSet/>
      <dgm:spPr/>
      <dgm:t>
        <a:bodyPr/>
        <a:lstStyle/>
        <a:p>
          <a:endParaRPr lang="en-US"/>
        </a:p>
      </dgm:t>
    </dgm:pt>
    <dgm:pt modelId="{AE445027-331C-CF4C-A090-4F746F76A4B7}" type="parTrans" cxnId="{F6487418-051A-204D-9DFF-132FA472EF33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7" custLinFactNeighborX="1313" custLinFactNeighborY="-820"/>
      <dgm:spPr>
        <a:solidFill>
          <a:srgbClr val="2683C7"/>
        </a:solidFill>
      </dgm:spPr>
    </dgm:pt>
    <dgm:pt modelId="{A22BF14C-97BF-46EB-B4F1-47461B8E74D8}" type="pres">
      <dgm:prSet presAssocID="{B43C9513-A1F1-46BA-94F8-BCC82D3F033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7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7"/>
      <dgm:spPr>
        <a:solidFill>
          <a:srgbClr val="D7EAFA"/>
        </a:solidFill>
      </dgm:spPr>
    </dgm:pt>
    <dgm:pt modelId="{292F56F2-0AE0-4731-BEE4-B084D1E8F912}" type="pres">
      <dgm:prSet presAssocID="{9562E2C6-C75E-458D-B96D-EB527E3635C2}" presName="iconRect" presStyleLbl="node1" presStyleIdx="1" presStyleCnt="7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7" custScaleX="10224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7"/>
      <dgm:spPr>
        <a:solidFill>
          <a:srgbClr val="D7EAFA"/>
        </a:solidFill>
      </dgm:spPr>
    </dgm:pt>
    <dgm:pt modelId="{02F04B55-FA09-40C4-BD4D-2C38A6111A2B}" type="pres">
      <dgm:prSet presAssocID="{52E0A2E7-5425-47FF-9CA5-A3D1D974B0C3}" presName="iconRect" presStyleLbl="node1" presStyleIdx="2" presStyleCnt="7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7" custScaleX="108088" custLinFactNeighborX="4269" custLinFactNeighborY="-2665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7"/>
      <dgm:spPr>
        <a:solidFill>
          <a:srgbClr val="D7EAFA"/>
        </a:solidFill>
      </dgm:spPr>
    </dgm:pt>
    <dgm:pt modelId="{660E730D-FA8E-4CCC-85BF-4E262583E55A}" type="pres">
      <dgm:prSet presAssocID="{67828ACC-BCAB-4D19-95FB-8584EA97E38D}" presName="iconRect" presStyleLbl="node1" presStyleIdx="3" presStyleCnt="7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7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7"/>
      <dgm:spPr>
        <a:solidFill>
          <a:srgbClr val="D7EAFA"/>
        </a:solidFill>
      </dgm:spPr>
    </dgm:pt>
    <dgm:pt modelId="{788E39A9-E621-4F5A-AEFC-D9840E709EB0}" type="pres">
      <dgm:prSet presAssocID="{A3009208-9DD2-48EA-AB5D-29D0DD5E6499}" presName="iconRect" presStyleLbl="node1" presStyleIdx="4" presStyleCnt="7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7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B825857C-C591-664B-B24E-1FC523FF2315}" type="pres">
      <dgm:prSet presAssocID="{6467D360-FC96-4C4B-8E30-631F85724AA7}" presName="compNode" presStyleCnt="0"/>
      <dgm:spPr/>
    </dgm:pt>
    <dgm:pt modelId="{63EF2880-243C-A54D-8F86-E36073259212}" type="pres">
      <dgm:prSet presAssocID="{6467D360-FC96-4C4B-8E30-631F85724AA7}" presName="bgRect" presStyleLbl="bgShp" presStyleIdx="5" presStyleCnt="7"/>
      <dgm:spPr/>
    </dgm:pt>
    <dgm:pt modelId="{73D8C3A1-92A3-4E4C-BF7D-861068E6C63E}" type="pres">
      <dgm:prSet presAssocID="{6467D360-FC96-4C4B-8E30-631F85724AA7}" presName="iconRect" presStyleLbl="node1" presStyleIdx="5" presStyleCnt="7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rgbClr val="CCE3F5"/>
          </a:solidFill>
        </a:ln>
      </dgm:spPr>
    </dgm:pt>
    <dgm:pt modelId="{05FF2558-F273-294E-A08F-1C8D987BDC74}" type="pres">
      <dgm:prSet presAssocID="{6467D360-FC96-4C4B-8E30-631F85724AA7}" presName="spaceRect" presStyleCnt="0"/>
      <dgm:spPr/>
    </dgm:pt>
    <dgm:pt modelId="{47EE6540-ED82-8649-9662-6E216557369F}" type="pres">
      <dgm:prSet presAssocID="{6467D360-FC96-4C4B-8E30-631F85724AA7}" presName="parTx" presStyleLbl="revTx" presStyleIdx="5" presStyleCnt="7">
        <dgm:presLayoutVars>
          <dgm:chMax val="0"/>
          <dgm:chPref val="0"/>
        </dgm:presLayoutVars>
      </dgm:prSet>
      <dgm:spPr/>
    </dgm:pt>
    <dgm:pt modelId="{DF2893AD-30FF-E44B-941C-40E85A49EE0D}" type="pres">
      <dgm:prSet presAssocID="{6B81F57F-58CA-C94A-B80B-4169BF4D7BE9}" presName="sibTrans" presStyleCnt="0"/>
      <dgm:spPr/>
    </dgm:pt>
    <dgm:pt modelId="{D1FBBBF4-42DB-2744-AEF8-F6B6CE294AC1}" type="pres">
      <dgm:prSet presAssocID="{3EFCEEC2-0C5C-CE46-BF57-CB75C9A49AEE}" presName="compNode" presStyleCnt="0"/>
      <dgm:spPr/>
    </dgm:pt>
    <dgm:pt modelId="{73A7DE30-1D07-264C-993C-1F3E9104A3EF}" type="pres">
      <dgm:prSet presAssocID="{3EFCEEC2-0C5C-CE46-BF57-CB75C9A49AEE}" presName="bgRect" presStyleLbl="bgShp" presStyleIdx="6" presStyleCnt="7"/>
      <dgm:spPr/>
    </dgm:pt>
    <dgm:pt modelId="{0E738793-0980-6849-8A88-EB059B7094B8}" type="pres">
      <dgm:prSet presAssocID="{3EFCEEC2-0C5C-CE46-BF57-CB75C9A49AEE}" presName="iconRect" presStyleLbl="node1" presStyleIdx="6" presStyleCnt="7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rgbClr val="CCE3F5"/>
          </a:solidFill>
        </a:ln>
      </dgm:spPr>
    </dgm:pt>
    <dgm:pt modelId="{4C500748-C5E4-2741-9ABC-C28C95DB4115}" type="pres">
      <dgm:prSet presAssocID="{3EFCEEC2-0C5C-CE46-BF57-CB75C9A49AEE}" presName="spaceRect" presStyleCnt="0"/>
      <dgm:spPr/>
    </dgm:pt>
    <dgm:pt modelId="{7A189918-5318-BB40-99F9-CE6B676882DF}" type="pres">
      <dgm:prSet presAssocID="{3EFCEEC2-0C5C-CE46-BF57-CB75C9A49AE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F6487418-051A-204D-9DFF-132FA472EF33}" srcId="{81EF335B-A3EB-4EE0-8514-51BCF76E7E61}" destId="{3EFCEEC2-0C5C-CE46-BF57-CB75C9A49AEE}" srcOrd="6" destOrd="0" parTransId="{AE445027-331C-CF4C-A090-4F746F76A4B7}" sibTransId="{4ADF529C-E5E8-FC49-88D1-83BB8A1FDE4E}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81130323-2E84-834F-8831-F1D36721770B}" srcId="{81EF335B-A3EB-4EE0-8514-51BCF76E7E61}" destId="{6467D360-FC96-4C4B-8E30-631F85724AA7}" srcOrd="5" destOrd="0" parTransId="{102143B7-312C-0B42-85DD-E14A92A6651F}" sibTransId="{6B81F57F-58CA-C94A-B80B-4169BF4D7BE9}"/>
    <dgm:cxn modelId="{AF020139-3309-0244-9161-127C25FC52F4}" type="presOf" srcId="{3EFCEEC2-0C5C-CE46-BF57-CB75C9A49AEE}" destId="{7A189918-5318-BB40-99F9-CE6B676882DF}" srcOrd="0" destOrd="0" presId="urn:microsoft.com/office/officeart/2018/2/layout/IconVerticalSolidList"/>
    <dgm:cxn modelId="{834A593B-DA63-5849-9EC6-94C9D7D990D6}" type="presOf" srcId="{6467D360-FC96-4C4B-8E30-631F85724AA7}" destId="{47EE6540-ED82-8649-9662-6E216557369F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52AE3E5F-D499-2F45-BD6E-D88832E82B8E}" type="presParOf" srcId="{EC2E8AF1-B47C-47DD-A2F5-3CC60DF39315}" destId="{B825857C-C591-664B-B24E-1FC523FF2315}" srcOrd="10" destOrd="0" presId="urn:microsoft.com/office/officeart/2018/2/layout/IconVerticalSolidList"/>
    <dgm:cxn modelId="{1B150EB2-69DA-4143-98DC-9137E9605650}" type="presParOf" srcId="{B825857C-C591-664B-B24E-1FC523FF2315}" destId="{63EF2880-243C-A54D-8F86-E36073259212}" srcOrd="0" destOrd="0" presId="urn:microsoft.com/office/officeart/2018/2/layout/IconVerticalSolidList"/>
    <dgm:cxn modelId="{6C35CB7F-22B9-B844-BE71-F908C6166337}" type="presParOf" srcId="{B825857C-C591-664B-B24E-1FC523FF2315}" destId="{73D8C3A1-92A3-4E4C-BF7D-861068E6C63E}" srcOrd="1" destOrd="0" presId="urn:microsoft.com/office/officeart/2018/2/layout/IconVerticalSolidList"/>
    <dgm:cxn modelId="{C5FD7A1A-94F0-024E-BE76-6B69B4055B16}" type="presParOf" srcId="{B825857C-C591-664B-B24E-1FC523FF2315}" destId="{05FF2558-F273-294E-A08F-1C8D987BDC74}" srcOrd="2" destOrd="0" presId="urn:microsoft.com/office/officeart/2018/2/layout/IconVerticalSolidList"/>
    <dgm:cxn modelId="{A8CA3C30-DB66-8B45-8B8F-7688A4D87030}" type="presParOf" srcId="{B825857C-C591-664B-B24E-1FC523FF2315}" destId="{47EE6540-ED82-8649-9662-6E216557369F}" srcOrd="3" destOrd="0" presId="urn:microsoft.com/office/officeart/2018/2/layout/IconVerticalSolidList"/>
    <dgm:cxn modelId="{9E534834-EF6F-8A4D-B594-0C9686C508E3}" type="presParOf" srcId="{EC2E8AF1-B47C-47DD-A2F5-3CC60DF39315}" destId="{DF2893AD-30FF-E44B-941C-40E85A49EE0D}" srcOrd="11" destOrd="0" presId="urn:microsoft.com/office/officeart/2018/2/layout/IconVerticalSolidList"/>
    <dgm:cxn modelId="{7EE3D1C5-BEEF-FC44-8F68-0CDC830A5449}" type="presParOf" srcId="{EC2E8AF1-B47C-47DD-A2F5-3CC60DF39315}" destId="{D1FBBBF4-42DB-2744-AEF8-F6B6CE294AC1}" srcOrd="12" destOrd="0" presId="urn:microsoft.com/office/officeart/2018/2/layout/IconVerticalSolidList"/>
    <dgm:cxn modelId="{DBA42CA0-F7F2-0040-965C-02DB85E646DB}" type="presParOf" srcId="{D1FBBBF4-42DB-2744-AEF8-F6B6CE294AC1}" destId="{73A7DE30-1D07-264C-993C-1F3E9104A3EF}" srcOrd="0" destOrd="0" presId="urn:microsoft.com/office/officeart/2018/2/layout/IconVerticalSolidList"/>
    <dgm:cxn modelId="{D16B5F12-1D14-9E49-B249-CD6816C0E1EF}" type="presParOf" srcId="{D1FBBBF4-42DB-2744-AEF8-F6B6CE294AC1}" destId="{0E738793-0980-6849-8A88-EB059B7094B8}" srcOrd="1" destOrd="0" presId="urn:microsoft.com/office/officeart/2018/2/layout/IconVerticalSolidList"/>
    <dgm:cxn modelId="{D9D3719A-4CC8-3B42-83AE-57AF8FD737F5}" type="presParOf" srcId="{D1FBBBF4-42DB-2744-AEF8-F6B6CE294AC1}" destId="{4C500748-C5E4-2741-9ABC-C28C95DB4115}" srcOrd="2" destOrd="0" presId="urn:microsoft.com/office/officeart/2018/2/layout/IconVerticalSolidList"/>
    <dgm:cxn modelId="{60DDCC0C-5163-1647-AF33-FDFB3231B863}" type="presParOf" srcId="{D1FBBBF4-42DB-2744-AEF8-F6B6CE294AC1}" destId="{7A189918-5318-BB40-99F9-CE6B676882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bg1"/>
              </a:solidFill>
            </a:rPr>
            <a:t>Solutions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Fixed via retry + root-level provider</a:t>
          </a:r>
          <a:endParaRPr lang="en-US" dirty="0">
            <a:solidFill>
              <a:srgbClr val="214673"/>
            </a:solidFill>
          </a:endParaRP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Implemented 5-attempt fallback</a:t>
          </a:r>
          <a:endParaRPr lang="en-US" dirty="0">
            <a:solidFill>
              <a:srgbClr val="214673"/>
            </a:solidFill>
          </a:endParaRP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Resolved invalid value errors</a:t>
          </a:r>
          <a:endParaRPr lang="en-US" dirty="0">
            <a:solidFill>
              <a:srgbClr val="214673"/>
            </a:solidFill>
          </a:endParaRP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E732830E-FB3F-A74E-A018-D199AB2062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Fixed base path + environment vars</a:t>
          </a:r>
        </a:p>
      </dgm:t>
    </dgm:pt>
    <dgm:pt modelId="{1D7BAA9D-9C0C-F84F-A7F0-66E6B93042C4}" type="parTrans" cxnId="{9D8AF7ED-2EB3-8844-B136-244BFAC5C98B}">
      <dgm:prSet/>
      <dgm:spPr/>
      <dgm:t>
        <a:bodyPr/>
        <a:lstStyle/>
        <a:p>
          <a:endParaRPr lang="en-US"/>
        </a:p>
      </dgm:t>
    </dgm:pt>
    <dgm:pt modelId="{444DB2BB-C148-2847-A130-CC753CC63551}" type="sibTrans" cxnId="{9D8AF7ED-2EB3-8844-B136-244BFAC5C98B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5" custLinFactNeighborX="-835" custLinFactNeighborY="-6994"/>
      <dgm:spPr>
        <a:solidFill>
          <a:srgbClr val="2683C7"/>
        </a:solidFill>
      </dgm:spPr>
    </dgm:pt>
    <dgm:pt modelId="{A22BF14C-97BF-46EB-B4F1-47461B8E74D8}" type="pres">
      <dgm:prSet presAssocID="{B43C9513-A1F1-46BA-94F8-BCC82D3F03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5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5"/>
      <dgm:spPr>
        <a:solidFill>
          <a:srgbClr val="D7EAFA"/>
        </a:solidFill>
      </dgm:spPr>
    </dgm:pt>
    <dgm:pt modelId="{292F56F2-0AE0-4731-BEE4-B084D1E8F912}" type="pres">
      <dgm:prSet presAssocID="{9562E2C6-C75E-458D-B96D-EB527E3635C2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5" custScaleX="10224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5"/>
      <dgm:spPr>
        <a:solidFill>
          <a:srgbClr val="D7EAFA"/>
        </a:solidFill>
      </dgm:spPr>
    </dgm:pt>
    <dgm:pt modelId="{02F04B55-FA09-40C4-BD4D-2C38A6111A2B}" type="pres">
      <dgm:prSet presAssocID="{52E0A2E7-5425-47FF-9CA5-A3D1D974B0C3}" presName="iconRect" presStyleLbl="node1" presStyleIdx="2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5" custScaleX="99876" custLinFactNeighborX="4269" custLinFactNeighborY="-2665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5"/>
      <dgm:spPr>
        <a:solidFill>
          <a:srgbClr val="D7EAFA"/>
        </a:solidFill>
      </dgm:spPr>
    </dgm:pt>
    <dgm:pt modelId="{660E730D-FA8E-4CCC-85BF-4E262583E55A}" type="pres">
      <dgm:prSet presAssocID="{67828ACC-BCAB-4D19-95FB-8584EA97E38D}" presName="iconRect" presStyleLbl="node1" presStyleIdx="3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5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4AEE278B-5D4B-0348-98B3-E9AE1446D797}" type="pres">
      <dgm:prSet presAssocID="{E732830E-FB3F-A74E-A018-D199AB206272}" presName="compNode" presStyleCnt="0"/>
      <dgm:spPr/>
    </dgm:pt>
    <dgm:pt modelId="{116F0DD3-B7F8-554B-916B-5BEA1E0E52E8}" type="pres">
      <dgm:prSet presAssocID="{E732830E-FB3F-A74E-A018-D199AB206272}" presName="bgRect" presStyleLbl="bgShp" presStyleIdx="4" presStyleCnt="5"/>
      <dgm:spPr>
        <a:ln>
          <a:solidFill>
            <a:srgbClr val="CCE3F5"/>
          </a:solidFill>
        </a:ln>
      </dgm:spPr>
    </dgm:pt>
    <dgm:pt modelId="{5A1657D8-2AFC-1F43-A7F2-C5C503CF5C35}" type="pres">
      <dgm:prSet presAssocID="{E732830E-FB3F-A74E-A018-D199AB206272}" presName="iconRect" presStyleLbl="node1" presStyleIdx="4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CCE3F5"/>
          </a:solidFill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4C4CD429-593F-7742-897D-C6E796B6B679}" type="pres">
      <dgm:prSet presAssocID="{E732830E-FB3F-A74E-A018-D199AB206272}" presName="spaceRect" presStyleCnt="0"/>
      <dgm:spPr/>
    </dgm:pt>
    <dgm:pt modelId="{16BEBD75-97E4-D343-AAF2-6412080C1F71}" type="pres">
      <dgm:prSet presAssocID="{E732830E-FB3F-A74E-A018-D199AB20627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4C395851-5D04-B442-9C87-1DD6540E79FA}" type="presOf" srcId="{E732830E-FB3F-A74E-A018-D199AB206272}" destId="{16BEBD75-97E4-D343-AAF2-6412080C1F7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9D8AF7ED-2EB3-8844-B136-244BFAC5C98B}" srcId="{81EF335B-A3EB-4EE0-8514-51BCF76E7E61}" destId="{E732830E-FB3F-A74E-A018-D199AB206272}" srcOrd="4" destOrd="0" parTransId="{1D7BAA9D-9C0C-F84F-A7F0-66E6B93042C4}" sibTransId="{444DB2BB-C148-2847-A130-CC753CC63551}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E66A5A81-32D1-0147-B1D0-EBDC96B80FD0}" type="presParOf" srcId="{EC2E8AF1-B47C-47DD-A2F5-3CC60DF39315}" destId="{4AEE278B-5D4B-0348-98B3-E9AE1446D797}" srcOrd="8" destOrd="0" presId="urn:microsoft.com/office/officeart/2018/2/layout/IconVerticalSolidList"/>
    <dgm:cxn modelId="{B6C93718-D5AF-CC45-862F-82908DA90FC4}" type="presParOf" srcId="{4AEE278B-5D4B-0348-98B3-E9AE1446D797}" destId="{116F0DD3-B7F8-554B-916B-5BEA1E0E52E8}" srcOrd="0" destOrd="0" presId="urn:microsoft.com/office/officeart/2018/2/layout/IconVerticalSolidList"/>
    <dgm:cxn modelId="{1116C290-9476-2D44-9B36-0BB37334F0AA}" type="presParOf" srcId="{4AEE278B-5D4B-0348-98B3-E9AE1446D797}" destId="{5A1657D8-2AFC-1F43-A7F2-C5C503CF5C35}" srcOrd="1" destOrd="0" presId="urn:microsoft.com/office/officeart/2018/2/layout/IconVerticalSolidList"/>
    <dgm:cxn modelId="{B3A55DD9-D292-2C4E-AFCB-0BBCDBA0A5B9}" type="presParOf" srcId="{4AEE278B-5D4B-0348-98B3-E9AE1446D797}" destId="{4C4CD429-593F-7742-897D-C6E796B6B679}" srcOrd="2" destOrd="0" presId="urn:microsoft.com/office/officeart/2018/2/layout/IconVerticalSolidList"/>
    <dgm:cxn modelId="{4D8F60B8-2371-D84D-B5E4-C9E06F163CB5}" type="presParOf" srcId="{4AEE278B-5D4B-0348-98B3-E9AE1446D797}" destId="{16BEBD75-97E4-D343-AAF2-6412080C1F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bg1"/>
              </a:solidFill>
            </a:rPr>
            <a:t>Challenges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rgbClr val="214673"/>
              </a:solidFill>
            </a:rPr>
            <a:t>PayPal SDK 400 errors 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3931A7D6-C5B1-DB4C-8B0A-4596482DB5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rgbClr val="214673"/>
              </a:solidFill>
            </a:rPr>
            <a:t>Poor lighting for CV </a:t>
          </a:r>
        </a:p>
      </dgm:t>
    </dgm:pt>
    <dgm:pt modelId="{8676F4D7-A3CF-1647-B787-0CFF223A53CB}" type="parTrans" cxnId="{8CEC4B6B-D982-BB40-95A2-75CB997803FD}">
      <dgm:prSet/>
      <dgm:spPr/>
      <dgm:t>
        <a:bodyPr/>
        <a:lstStyle/>
        <a:p>
          <a:endParaRPr lang="en-US"/>
        </a:p>
      </dgm:t>
    </dgm:pt>
    <dgm:pt modelId="{88B2D290-F836-D248-BEB4-B3760F5752C4}" type="sibTrans" cxnId="{8CEC4B6B-D982-BB40-95A2-75CB997803FD}">
      <dgm:prSet/>
      <dgm:spPr/>
      <dgm:t>
        <a:bodyPr/>
        <a:lstStyle/>
        <a:p>
          <a:endParaRPr lang="en-US"/>
        </a:p>
      </dgm:t>
    </dgm:pt>
    <dgm:pt modelId="{E9A8BB34-0EAC-FB4E-AB77-464331D4EE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rgbClr val="214673"/>
              </a:solidFill>
            </a:rPr>
            <a:t>OpenAI API formatting </a:t>
          </a:r>
        </a:p>
      </dgm:t>
    </dgm:pt>
    <dgm:pt modelId="{C260FAD5-EB29-2040-BD53-3881C92E749F}" type="parTrans" cxnId="{42416408-5947-FF40-89CA-CA05C91F136D}">
      <dgm:prSet/>
      <dgm:spPr/>
      <dgm:t>
        <a:bodyPr/>
        <a:lstStyle/>
        <a:p>
          <a:endParaRPr lang="en-US"/>
        </a:p>
      </dgm:t>
    </dgm:pt>
    <dgm:pt modelId="{E883A3F4-AC19-9A49-9FD4-2BCF12BF371F}" type="sibTrans" cxnId="{42416408-5947-FF40-89CA-CA05C91F136D}">
      <dgm:prSet/>
      <dgm:spPr/>
      <dgm:t>
        <a:bodyPr/>
        <a:lstStyle/>
        <a:p>
          <a:endParaRPr lang="en-US"/>
        </a:p>
      </dgm:t>
    </dgm:pt>
    <dgm:pt modelId="{5805BAC1-A195-6340-8439-BC9C0972A7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rgbClr val="214673"/>
              </a:solidFill>
            </a:rPr>
            <a:t>GitHub Pages deployment</a:t>
          </a:r>
        </a:p>
      </dgm:t>
    </dgm:pt>
    <dgm:pt modelId="{BFDBCC54-ADF3-A44C-8961-7045A69E2592}" type="parTrans" cxnId="{ACA11E68-C35B-DE44-8A25-FB013BB011C9}">
      <dgm:prSet/>
      <dgm:spPr/>
      <dgm:t>
        <a:bodyPr/>
        <a:lstStyle/>
        <a:p>
          <a:endParaRPr lang="en-US"/>
        </a:p>
      </dgm:t>
    </dgm:pt>
    <dgm:pt modelId="{B5A1CC1C-F3BF-2340-A7B5-2351B9AD00E2}" type="sibTrans" cxnId="{ACA11E68-C35B-DE44-8A25-FB013BB011C9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5" custLinFactNeighborX="-835" custLinFactNeighborY="-6994"/>
      <dgm:spPr>
        <a:solidFill>
          <a:srgbClr val="214673"/>
        </a:solidFill>
      </dgm:spPr>
    </dgm:pt>
    <dgm:pt modelId="{A22BF14C-97BF-46EB-B4F1-47461B8E74D8}" type="pres">
      <dgm:prSet presAssocID="{B43C9513-A1F1-46BA-94F8-BCC82D3F03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5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5"/>
      <dgm:spPr>
        <a:solidFill>
          <a:srgbClr val="CDDBEA"/>
        </a:solidFill>
      </dgm:spPr>
    </dgm:pt>
    <dgm:pt modelId="{292F56F2-0AE0-4731-BEE4-B084D1E8F912}" type="pres">
      <dgm:prSet presAssocID="{9562E2C6-C75E-458D-B96D-EB527E3635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5" custScaleX="9987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D6EE17C2-4786-9345-B12C-EEF02EE4A52C}" type="pres">
      <dgm:prSet presAssocID="{3931A7D6-C5B1-DB4C-8B0A-4596482DB54F}" presName="compNode" presStyleCnt="0"/>
      <dgm:spPr/>
    </dgm:pt>
    <dgm:pt modelId="{EAEE32B4-9A41-ED41-A3DE-893DC459B286}" type="pres">
      <dgm:prSet presAssocID="{3931A7D6-C5B1-DB4C-8B0A-4596482DB54F}" presName="bgRect" presStyleLbl="bgShp" presStyleIdx="2" presStyleCnt="5"/>
      <dgm:spPr>
        <a:solidFill>
          <a:srgbClr val="CDDBEA"/>
        </a:solidFill>
      </dgm:spPr>
    </dgm:pt>
    <dgm:pt modelId="{CD6EEC48-D067-C046-84C3-1D9AFC886F06}" type="pres">
      <dgm:prSet presAssocID="{3931A7D6-C5B1-DB4C-8B0A-4596482DB54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CDDBEA"/>
          </a:solidFill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C7DF2F03-C783-7547-BDFA-3A23C1AF4D7D}" type="pres">
      <dgm:prSet presAssocID="{3931A7D6-C5B1-DB4C-8B0A-4596482DB54F}" presName="spaceRect" presStyleCnt="0"/>
      <dgm:spPr/>
    </dgm:pt>
    <dgm:pt modelId="{81CBFCC1-9C61-A14C-A862-FE32F5A23638}" type="pres">
      <dgm:prSet presAssocID="{3931A7D6-C5B1-DB4C-8B0A-4596482DB54F}" presName="parTx" presStyleLbl="revTx" presStyleIdx="2" presStyleCnt="5">
        <dgm:presLayoutVars>
          <dgm:chMax val="0"/>
          <dgm:chPref val="0"/>
        </dgm:presLayoutVars>
      </dgm:prSet>
      <dgm:spPr/>
    </dgm:pt>
    <dgm:pt modelId="{62C2B070-2F30-8D49-B508-1CBF979AE6E0}" type="pres">
      <dgm:prSet presAssocID="{88B2D290-F836-D248-BEB4-B3760F5752C4}" presName="sibTrans" presStyleCnt="0"/>
      <dgm:spPr/>
    </dgm:pt>
    <dgm:pt modelId="{278A44D9-3974-7C45-9796-B21EDC486F3E}" type="pres">
      <dgm:prSet presAssocID="{E9A8BB34-0EAC-FB4E-AB77-464331D4EE45}" presName="compNode" presStyleCnt="0"/>
      <dgm:spPr/>
    </dgm:pt>
    <dgm:pt modelId="{23B4E876-A274-314C-B2E5-1D5AF73A52CC}" type="pres">
      <dgm:prSet presAssocID="{E9A8BB34-0EAC-FB4E-AB77-464331D4EE45}" presName="bgRect" presStyleLbl="bgShp" presStyleIdx="3" presStyleCnt="5"/>
      <dgm:spPr>
        <a:solidFill>
          <a:srgbClr val="CDDBEA"/>
        </a:solidFill>
      </dgm:spPr>
    </dgm:pt>
    <dgm:pt modelId="{40C1F038-5350-8F45-A08E-4477BA59AD62}" type="pres">
      <dgm:prSet presAssocID="{E9A8BB34-0EAC-FB4E-AB77-464331D4EE45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CDDBEA"/>
          </a:solidFill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D4E1361B-31C5-2248-B9BE-4DA92A24A949}" type="pres">
      <dgm:prSet presAssocID="{E9A8BB34-0EAC-FB4E-AB77-464331D4EE45}" presName="spaceRect" presStyleCnt="0"/>
      <dgm:spPr/>
    </dgm:pt>
    <dgm:pt modelId="{0654FACD-3BA8-8B4F-B0BD-AC96F2522A6C}" type="pres">
      <dgm:prSet presAssocID="{E9A8BB34-0EAC-FB4E-AB77-464331D4EE45}" presName="parTx" presStyleLbl="revTx" presStyleIdx="3" presStyleCnt="5" custScaleX="99876">
        <dgm:presLayoutVars>
          <dgm:chMax val="0"/>
          <dgm:chPref val="0"/>
        </dgm:presLayoutVars>
      </dgm:prSet>
      <dgm:spPr/>
    </dgm:pt>
    <dgm:pt modelId="{EFAB4F83-FC4B-9B42-9404-001208171250}" type="pres">
      <dgm:prSet presAssocID="{E883A3F4-AC19-9A49-9FD4-2BCF12BF371F}" presName="sibTrans" presStyleCnt="0"/>
      <dgm:spPr/>
    </dgm:pt>
    <dgm:pt modelId="{300ED7EE-A71C-DA4F-8247-C3E6A71D3F46}" type="pres">
      <dgm:prSet presAssocID="{5805BAC1-A195-6340-8439-BC9C0972A7AD}" presName="compNode" presStyleCnt="0"/>
      <dgm:spPr/>
    </dgm:pt>
    <dgm:pt modelId="{A1C0EF21-230C-214D-80DB-8B4CD8E69E52}" type="pres">
      <dgm:prSet presAssocID="{5805BAC1-A195-6340-8439-BC9C0972A7AD}" presName="bgRect" presStyleLbl="bgShp" presStyleIdx="4" presStyleCnt="5"/>
      <dgm:spPr>
        <a:solidFill>
          <a:srgbClr val="CDDBEA"/>
        </a:solidFill>
      </dgm:spPr>
    </dgm:pt>
    <dgm:pt modelId="{305C2FD7-FF00-6C43-BA17-C92F7E786C62}" type="pres">
      <dgm:prSet presAssocID="{5805BAC1-A195-6340-8439-BC9C0972A7AD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rgbClr val="CDDBEA"/>
          </a:solidFill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5821B247-253F-8F46-8899-74C1AC5A8361}" type="pres">
      <dgm:prSet presAssocID="{5805BAC1-A195-6340-8439-BC9C0972A7AD}" presName="spaceRect" presStyleCnt="0"/>
      <dgm:spPr/>
    </dgm:pt>
    <dgm:pt modelId="{83DC33CF-D6FD-4E40-A552-F6C7951D1627}" type="pres">
      <dgm:prSet presAssocID="{5805BAC1-A195-6340-8439-BC9C0972A7AD}" presName="parTx" presStyleLbl="revTx" presStyleIdx="4" presStyleCnt="5" custScaleX="99945" custLinFactNeighborX="11393" custLinFactNeighborY="-2062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42416408-5947-FF40-89CA-CA05C91F136D}" srcId="{81EF335B-A3EB-4EE0-8514-51BCF76E7E61}" destId="{E9A8BB34-0EAC-FB4E-AB77-464331D4EE45}" srcOrd="3" destOrd="0" parTransId="{C260FAD5-EB29-2040-BD53-3881C92E749F}" sibTransId="{E883A3F4-AC19-9A49-9FD4-2BCF12BF371F}"/>
    <dgm:cxn modelId="{CB5C9B2E-7985-6D41-A004-53049BD95074}" type="presOf" srcId="{E9A8BB34-0EAC-FB4E-AB77-464331D4EE45}" destId="{0654FACD-3BA8-8B4F-B0BD-AC96F2522A6C}" srcOrd="0" destOrd="0" presId="urn:microsoft.com/office/officeart/2018/2/layout/IconVerticalSolidList"/>
    <dgm:cxn modelId="{FB340551-EC9F-584D-9B1D-230753590A28}" type="presOf" srcId="{3931A7D6-C5B1-DB4C-8B0A-4596482DB54F}" destId="{81CBFCC1-9C61-A14C-A862-FE32F5A23638}" srcOrd="0" destOrd="0" presId="urn:microsoft.com/office/officeart/2018/2/layout/IconVerticalSolidList"/>
    <dgm:cxn modelId="{159F4158-E9D1-C049-9D8F-839D2D7F3D5A}" type="presOf" srcId="{5805BAC1-A195-6340-8439-BC9C0972A7AD}" destId="{83DC33CF-D6FD-4E40-A552-F6C7951D1627}" srcOrd="0" destOrd="0" presId="urn:microsoft.com/office/officeart/2018/2/layout/IconVerticalSolidList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ACA11E68-C35B-DE44-8A25-FB013BB011C9}" srcId="{81EF335B-A3EB-4EE0-8514-51BCF76E7E61}" destId="{5805BAC1-A195-6340-8439-BC9C0972A7AD}" srcOrd="4" destOrd="0" parTransId="{BFDBCC54-ADF3-A44C-8961-7045A69E2592}" sibTransId="{B5A1CC1C-F3BF-2340-A7B5-2351B9AD00E2}"/>
    <dgm:cxn modelId="{8CEC4B6B-D982-BB40-95A2-75CB997803FD}" srcId="{81EF335B-A3EB-4EE0-8514-51BCF76E7E61}" destId="{3931A7D6-C5B1-DB4C-8B0A-4596482DB54F}" srcOrd="2" destOrd="0" parTransId="{8676F4D7-A3CF-1647-B787-0CFF223A53CB}" sibTransId="{88B2D290-F836-D248-BEB4-B3760F5752C4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1A077695-0A1D-EC4D-8C78-21265C95720F}" type="presParOf" srcId="{EC2E8AF1-B47C-47DD-A2F5-3CC60DF39315}" destId="{D6EE17C2-4786-9345-B12C-EEF02EE4A52C}" srcOrd="4" destOrd="0" presId="urn:microsoft.com/office/officeart/2018/2/layout/IconVerticalSolidList"/>
    <dgm:cxn modelId="{710456DE-D31C-A74F-801B-4FE4EB308389}" type="presParOf" srcId="{D6EE17C2-4786-9345-B12C-EEF02EE4A52C}" destId="{EAEE32B4-9A41-ED41-A3DE-893DC459B286}" srcOrd="0" destOrd="0" presId="urn:microsoft.com/office/officeart/2018/2/layout/IconVerticalSolidList"/>
    <dgm:cxn modelId="{E262BCF4-0755-4C46-B506-0920962C0DDF}" type="presParOf" srcId="{D6EE17C2-4786-9345-B12C-EEF02EE4A52C}" destId="{CD6EEC48-D067-C046-84C3-1D9AFC886F06}" srcOrd="1" destOrd="0" presId="urn:microsoft.com/office/officeart/2018/2/layout/IconVerticalSolidList"/>
    <dgm:cxn modelId="{DBD67DC7-DEC5-8D4C-891A-8DEC819C7D2E}" type="presParOf" srcId="{D6EE17C2-4786-9345-B12C-EEF02EE4A52C}" destId="{C7DF2F03-C783-7547-BDFA-3A23C1AF4D7D}" srcOrd="2" destOrd="0" presId="urn:microsoft.com/office/officeart/2018/2/layout/IconVerticalSolidList"/>
    <dgm:cxn modelId="{7B0EE090-984B-7F4E-91F5-506E983E6879}" type="presParOf" srcId="{D6EE17C2-4786-9345-B12C-EEF02EE4A52C}" destId="{81CBFCC1-9C61-A14C-A862-FE32F5A23638}" srcOrd="3" destOrd="0" presId="urn:microsoft.com/office/officeart/2018/2/layout/IconVerticalSolidList"/>
    <dgm:cxn modelId="{0093E2A9-A841-E140-87F4-FE69DA5498CF}" type="presParOf" srcId="{EC2E8AF1-B47C-47DD-A2F5-3CC60DF39315}" destId="{62C2B070-2F30-8D49-B508-1CBF979AE6E0}" srcOrd="5" destOrd="0" presId="urn:microsoft.com/office/officeart/2018/2/layout/IconVerticalSolidList"/>
    <dgm:cxn modelId="{E6E74F99-6F06-8948-8C4D-B0971DB30404}" type="presParOf" srcId="{EC2E8AF1-B47C-47DD-A2F5-3CC60DF39315}" destId="{278A44D9-3974-7C45-9796-B21EDC486F3E}" srcOrd="6" destOrd="0" presId="urn:microsoft.com/office/officeart/2018/2/layout/IconVerticalSolidList"/>
    <dgm:cxn modelId="{2898FC00-0840-884F-8574-0A188DE5B2D4}" type="presParOf" srcId="{278A44D9-3974-7C45-9796-B21EDC486F3E}" destId="{23B4E876-A274-314C-B2E5-1D5AF73A52CC}" srcOrd="0" destOrd="0" presId="urn:microsoft.com/office/officeart/2018/2/layout/IconVerticalSolidList"/>
    <dgm:cxn modelId="{68DFBBA4-8416-2D47-ACFA-72D1A1B92F66}" type="presParOf" srcId="{278A44D9-3974-7C45-9796-B21EDC486F3E}" destId="{40C1F038-5350-8F45-A08E-4477BA59AD62}" srcOrd="1" destOrd="0" presId="urn:microsoft.com/office/officeart/2018/2/layout/IconVerticalSolidList"/>
    <dgm:cxn modelId="{BC6ED676-C93E-1A40-BEB4-4562713C48A2}" type="presParOf" srcId="{278A44D9-3974-7C45-9796-B21EDC486F3E}" destId="{D4E1361B-31C5-2248-B9BE-4DA92A24A949}" srcOrd="2" destOrd="0" presId="urn:microsoft.com/office/officeart/2018/2/layout/IconVerticalSolidList"/>
    <dgm:cxn modelId="{D9FFEB59-39D6-B748-8721-E82E57B332E7}" type="presParOf" srcId="{278A44D9-3974-7C45-9796-B21EDC486F3E}" destId="{0654FACD-3BA8-8B4F-B0BD-AC96F2522A6C}" srcOrd="3" destOrd="0" presId="urn:microsoft.com/office/officeart/2018/2/layout/IconVerticalSolidList"/>
    <dgm:cxn modelId="{AE62EE36-992B-FE4A-B4C4-604DCA5D55B4}" type="presParOf" srcId="{EC2E8AF1-B47C-47DD-A2F5-3CC60DF39315}" destId="{EFAB4F83-FC4B-9B42-9404-001208171250}" srcOrd="7" destOrd="0" presId="urn:microsoft.com/office/officeart/2018/2/layout/IconVerticalSolidList"/>
    <dgm:cxn modelId="{487A2A72-3CDB-4441-92E4-94E309A2967F}" type="presParOf" srcId="{EC2E8AF1-B47C-47DD-A2F5-3CC60DF39315}" destId="{300ED7EE-A71C-DA4F-8247-C3E6A71D3F46}" srcOrd="8" destOrd="0" presId="urn:microsoft.com/office/officeart/2018/2/layout/IconVerticalSolidList"/>
    <dgm:cxn modelId="{6CBDEB31-8092-FA4B-AED6-A9FB32789381}" type="presParOf" srcId="{300ED7EE-A71C-DA4F-8247-C3E6A71D3F46}" destId="{A1C0EF21-230C-214D-80DB-8B4CD8E69E52}" srcOrd="0" destOrd="0" presId="urn:microsoft.com/office/officeart/2018/2/layout/IconVerticalSolidList"/>
    <dgm:cxn modelId="{4E7E5A66-453D-F94A-8105-4007E7A21018}" type="presParOf" srcId="{300ED7EE-A71C-DA4F-8247-C3E6A71D3F46}" destId="{305C2FD7-FF00-6C43-BA17-C92F7E786C62}" srcOrd="1" destOrd="0" presId="urn:microsoft.com/office/officeart/2018/2/layout/IconVerticalSolidList"/>
    <dgm:cxn modelId="{85A0C672-51C8-3142-8D79-041A7C6A4957}" type="presParOf" srcId="{300ED7EE-A71C-DA4F-8247-C3E6A71D3F46}" destId="{5821B247-253F-8F46-8899-74C1AC5A8361}" srcOrd="2" destOrd="0" presId="urn:microsoft.com/office/officeart/2018/2/layout/IconVerticalSolidList"/>
    <dgm:cxn modelId="{F92578EC-278C-6C45-B644-0056A9CBC996}" type="presParOf" srcId="{300ED7EE-A71C-DA4F-8247-C3E6A71D3F46}" destId="{83DC33CF-D6FD-4E40-A552-F6C7951D16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solidFill>
                <a:schemeClr val="bg1"/>
              </a:solidFill>
            </a:rPr>
            <a:t>Responsibilities</a:t>
          </a:r>
          <a:endParaRPr lang="en-US" sz="1800">
            <a:solidFill>
              <a:schemeClr val="bg1"/>
            </a:solidFill>
          </a:endParaRP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Monitoring dashboards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Sales and profitability metrics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Demand forecasting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Visualized trends and KPIs</a:t>
          </a: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7B55BA8D-2F0C-9646-9CB5-00A6AC7A2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Demand prediction</a:t>
          </a:r>
        </a:p>
      </dgm:t>
    </dgm:pt>
    <dgm:pt modelId="{7433F288-EC82-9B46-839D-7788B70A9E13}" type="parTrans" cxnId="{1F3DB671-AC28-2544-B75F-13F518E21008}">
      <dgm:prSet/>
      <dgm:spPr/>
      <dgm:t>
        <a:bodyPr/>
        <a:lstStyle/>
        <a:p>
          <a:endParaRPr lang="en-US"/>
        </a:p>
      </dgm:t>
    </dgm:pt>
    <dgm:pt modelId="{7AAEBAEC-AA69-524B-AD9B-D81196FBB098}" type="sibTrans" cxnId="{1F3DB671-AC28-2544-B75F-13F518E21008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6" custLinFactNeighborX="54333" custLinFactNeighborY="-7758"/>
      <dgm:spPr>
        <a:solidFill>
          <a:srgbClr val="214673"/>
        </a:solidFill>
      </dgm:spPr>
    </dgm:pt>
    <dgm:pt modelId="{A22BF14C-97BF-46EB-B4F1-47461B8E74D8}" type="pres">
      <dgm:prSet presAssocID="{B43C9513-A1F1-46BA-94F8-BCC82D3F033E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 female outline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6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6"/>
      <dgm:spPr>
        <a:solidFill>
          <a:srgbClr val="CDDAEA"/>
        </a:solidFill>
      </dgm:spPr>
    </dgm:pt>
    <dgm:pt modelId="{292F56F2-0AE0-4731-BEE4-B084D1E8F912}" type="pres">
      <dgm:prSet presAssocID="{9562E2C6-C75E-458D-B96D-EB527E3635C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6" custScaleX="100000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6"/>
      <dgm:spPr>
        <a:solidFill>
          <a:srgbClr val="CDDAEA"/>
        </a:solidFill>
      </dgm:spPr>
    </dgm:pt>
    <dgm:pt modelId="{02F04B55-FA09-40C4-BD4D-2C38A6111A2B}" type="pres">
      <dgm:prSet presAssocID="{52E0A2E7-5425-47FF-9CA5-A3D1D974B0C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 outline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6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6"/>
      <dgm:spPr>
        <a:solidFill>
          <a:srgbClr val="CDDAEA"/>
        </a:solidFill>
      </dgm:spPr>
    </dgm:pt>
    <dgm:pt modelId="{660E730D-FA8E-4CCC-85BF-4E262583E55A}" type="pres">
      <dgm:prSet presAssocID="{67828ACC-BCAB-4D19-95FB-8584EA97E38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 Ux outline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6" custScaleX="100000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6"/>
      <dgm:spPr>
        <a:solidFill>
          <a:srgbClr val="CDDAEA"/>
        </a:solidFill>
      </dgm:spPr>
    </dgm:pt>
    <dgm:pt modelId="{788E39A9-E621-4F5A-AEFC-D9840E709EB0}" type="pres">
      <dgm:prSet presAssocID="{A3009208-9DD2-48EA-AB5D-29D0DD5E64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6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D45CF990-B4E8-9240-9B24-066984B91082}" type="pres">
      <dgm:prSet presAssocID="{7B55BA8D-2F0C-9646-9CB5-00A6AC7A2AFA}" presName="compNode" presStyleCnt="0"/>
      <dgm:spPr/>
    </dgm:pt>
    <dgm:pt modelId="{3F94AFBD-1746-464E-ACBE-DBD84D147325}" type="pres">
      <dgm:prSet presAssocID="{7B55BA8D-2F0C-9646-9CB5-00A6AC7A2AFA}" presName="bgRect" presStyleLbl="bgShp" presStyleIdx="5" presStyleCnt="6"/>
      <dgm:spPr>
        <a:solidFill>
          <a:srgbClr val="CDDAEA"/>
        </a:solidFill>
        <a:ln>
          <a:noFill/>
        </a:ln>
      </dgm:spPr>
    </dgm:pt>
    <dgm:pt modelId="{0A2A1CA2-FD13-064A-835E-6856155610A0}" type="pres">
      <dgm:prSet presAssocID="{7B55BA8D-2F0C-9646-9CB5-00A6AC7A2AF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 with solid fill"/>
        </a:ext>
      </dgm:extLst>
    </dgm:pt>
    <dgm:pt modelId="{610A0147-6048-504C-AD36-B5C46A16A7E2}" type="pres">
      <dgm:prSet presAssocID="{7B55BA8D-2F0C-9646-9CB5-00A6AC7A2AFA}" presName="spaceRect" presStyleCnt="0"/>
      <dgm:spPr/>
    </dgm:pt>
    <dgm:pt modelId="{ACA12F34-3B02-554C-9A3E-4CC99A37852A}" type="pres">
      <dgm:prSet presAssocID="{7B55BA8D-2F0C-9646-9CB5-00A6AC7A2AF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1F3DB671-AC28-2544-B75F-13F518E21008}" srcId="{81EF335B-A3EB-4EE0-8514-51BCF76E7E61}" destId="{7B55BA8D-2F0C-9646-9CB5-00A6AC7A2AFA}" srcOrd="5" destOrd="0" parTransId="{7433F288-EC82-9B46-839D-7788B70A9E13}" sibTransId="{7AAEBAEC-AA69-524B-AD9B-D81196FBB098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1C70E6E5-B6FA-A14D-ACDA-8BC0D060E677}" type="presOf" srcId="{7B55BA8D-2F0C-9646-9CB5-00A6AC7A2AFA}" destId="{ACA12F34-3B02-554C-9A3E-4CC99A37852A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C5F2DE49-3D93-2A47-8EEC-34CC795FC875}" type="presParOf" srcId="{EC2E8AF1-B47C-47DD-A2F5-3CC60DF39315}" destId="{D45CF990-B4E8-9240-9B24-066984B91082}" srcOrd="10" destOrd="0" presId="urn:microsoft.com/office/officeart/2018/2/layout/IconVerticalSolidList"/>
    <dgm:cxn modelId="{D6363752-810E-ED4F-BE47-C418CBFB98FD}" type="presParOf" srcId="{D45CF990-B4E8-9240-9B24-066984B91082}" destId="{3F94AFBD-1746-464E-ACBE-DBD84D147325}" srcOrd="0" destOrd="0" presId="urn:microsoft.com/office/officeart/2018/2/layout/IconVerticalSolidList"/>
    <dgm:cxn modelId="{A734A579-33A8-0445-8169-B94F009EC18B}" type="presParOf" srcId="{D45CF990-B4E8-9240-9B24-066984B91082}" destId="{0A2A1CA2-FD13-064A-835E-6856155610A0}" srcOrd="1" destOrd="0" presId="urn:microsoft.com/office/officeart/2018/2/layout/IconVerticalSolidList"/>
    <dgm:cxn modelId="{55D347B8-6927-0B4D-AA8F-7995348DEB81}" type="presParOf" srcId="{D45CF990-B4E8-9240-9B24-066984B91082}" destId="{610A0147-6048-504C-AD36-B5C46A16A7E2}" srcOrd="2" destOrd="0" presId="urn:microsoft.com/office/officeart/2018/2/layout/IconVerticalSolidList"/>
    <dgm:cxn modelId="{E779A460-FD23-0D42-9F09-1677FD56C760}" type="presParOf" srcId="{D45CF990-B4E8-9240-9B24-066984B91082}" destId="{ACA12F34-3B02-554C-9A3E-4CC99A3785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Contribution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Demand forecasting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Profit &amp; Revenue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Weekly forecast + Confidence interval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Stock monitoring</a:t>
          </a: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6467D360-FC96-4C4B-8E30-631F85724A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KPIs dashboard</a:t>
          </a:r>
        </a:p>
      </dgm:t>
    </dgm:pt>
    <dgm:pt modelId="{102143B7-312C-0B42-85DD-E14A92A6651F}" type="parTrans" cxnId="{81130323-2E84-834F-8831-F1D36721770B}">
      <dgm:prSet/>
      <dgm:spPr/>
      <dgm:t>
        <a:bodyPr/>
        <a:lstStyle/>
        <a:p>
          <a:endParaRPr lang="en-US"/>
        </a:p>
      </dgm:t>
    </dgm:pt>
    <dgm:pt modelId="{6B81F57F-58CA-C94A-B80B-4169BF4D7BE9}" type="sibTrans" cxnId="{81130323-2E84-834F-8831-F1D36721770B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6" custLinFactNeighborX="1313" custLinFactNeighborY="-820"/>
      <dgm:spPr>
        <a:solidFill>
          <a:srgbClr val="2683C7"/>
        </a:solidFill>
      </dgm:spPr>
    </dgm:pt>
    <dgm:pt modelId="{A22BF14C-97BF-46EB-B4F1-47461B8E74D8}" type="pres">
      <dgm:prSet presAssocID="{B43C9513-A1F1-46BA-94F8-BCC82D3F03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6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6"/>
      <dgm:spPr>
        <a:solidFill>
          <a:srgbClr val="D7EAFA"/>
        </a:solidFill>
      </dgm:spPr>
    </dgm:pt>
    <dgm:pt modelId="{292F56F2-0AE0-4731-BEE4-B084D1E8F912}" type="pres">
      <dgm:prSet presAssocID="{9562E2C6-C75E-458D-B96D-EB527E3635C2}" presName="iconRect" presStyleLbl="node1" presStyleIdx="1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6" custScaleX="10224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6"/>
      <dgm:spPr>
        <a:solidFill>
          <a:srgbClr val="D7EAFA"/>
        </a:solidFill>
      </dgm:spPr>
    </dgm:pt>
    <dgm:pt modelId="{02F04B55-FA09-40C4-BD4D-2C38A6111A2B}" type="pres">
      <dgm:prSet presAssocID="{52E0A2E7-5425-47FF-9CA5-A3D1D974B0C3}" presName="iconRect" presStyleLbl="node1" presStyleIdx="2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6" custScaleX="108088" custLinFactNeighborX="4269" custLinFactNeighborY="-2665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6"/>
      <dgm:spPr>
        <a:solidFill>
          <a:srgbClr val="D7EAFA"/>
        </a:solidFill>
      </dgm:spPr>
    </dgm:pt>
    <dgm:pt modelId="{660E730D-FA8E-4CCC-85BF-4E262583E55A}" type="pres">
      <dgm:prSet presAssocID="{67828ACC-BCAB-4D19-95FB-8584EA97E38D}" presName="iconRect" presStyleLbl="node1" presStyleIdx="3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6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6"/>
      <dgm:spPr>
        <a:solidFill>
          <a:srgbClr val="D7EAFA"/>
        </a:solidFill>
      </dgm:spPr>
    </dgm:pt>
    <dgm:pt modelId="{788E39A9-E621-4F5A-AEFC-D9840E709EB0}" type="pres">
      <dgm:prSet presAssocID="{A3009208-9DD2-48EA-AB5D-29D0DD5E6499}" presName="iconRect" presStyleLbl="node1" presStyleIdx="4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6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B825857C-C591-664B-B24E-1FC523FF2315}" type="pres">
      <dgm:prSet presAssocID="{6467D360-FC96-4C4B-8E30-631F85724AA7}" presName="compNode" presStyleCnt="0"/>
      <dgm:spPr/>
    </dgm:pt>
    <dgm:pt modelId="{63EF2880-243C-A54D-8F86-E36073259212}" type="pres">
      <dgm:prSet presAssocID="{6467D360-FC96-4C4B-8E30-631F85724AA7}" presName="bgRect" presStyleLbl="bgShp" presStyleIdx="5" presStyleCnt="6"/>
      <dgm:spPr/>
    </dgm:pt>
    <dgm:pt modelId="{73D8C3A1-92A3-4E4C-BF7D-861068E6C63E}" type="pres">
      <dgm:prSet presAssocID="{6467D360-FC96-4C4B-8E30-631F85724AA7}" presName="iconRect" presStyleLbl="node1" presStyleIdx="5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rgbClr val="CCE3F5"/>
          </a:solidFill>
        </a:ln>
      </dgm:spPr>
    </dgm:pt>
    <dgm:pt modelId="{05FF2558-F273-294E-A08F-1C8D987BDC74}" type="pres">
      <dgm:prSet presAssocID="{6467D360-FC96-4C4B-8E30-631F85724AA7}" presName="spaceRect" presStyleCnt="0"/>
      <dgm:spPr/>
    </dgm:pt>
    <dgm:pt modelId="{47EE6540-ED82-8649-9662-6E216557369F}" type="pres">
      <dgm:prSet presAssocID="{6467D360-FC96-4C4B-8E30-631F85724AA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81130323-2E84-834F-8831-F1D36721770B}" srcId="{81EF335B-A3EB-4EE0-8514-51BCF76E7E61}" destId="{6467D360-FC96-4C4B-8E30-631F85724AA7}" srcOrd="5" destOrd="0" parTransId="{102143B7-312C-0B42-85DD-E14A92A6651F}" sibTransId="{6B81F57F-58CA-C94A-B80B-4169BF4D7BE9}"/>
    <dgm:cxn modelId="{834A593B-DA63-5849-9EC6-94C9D7D990D6}" type="presOf" srcId="{6467D360-FC96-4C4B-8E30-631F85724AA7}" destId="{47EE6540-ED82-8649-9662-6E216557369F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52AE3E5F-D499-2F45-BD6E-D88832E82B8E}" type="presParOf" srcId="{EC2E8AF1-B47C-47DD-A2F5-3CC60DF39315}" destId="{B825857C-C591-664B-B24E-1FC523FF2315}" srcOrd="10" destOrd="0" presId="urn:microsoft.com/office/officeart/2018/2/layout/IconVerticalSolidList"/>
    <dgm:cxn modelId="{1B150EB2-69DA-4143-98DC-9137E9605650}" type="presParOf" srcId="{B825857C-C591-664B-B24E-1FC523FF2315}" destId="{63EF2880-243C-A54D-8F86-E36073259212}" srcOrd="0" destOrd="0" presId="urn:microsoft.com/office/officeart/2018/2/layout/IconVerticalSolidList"/>
    <dgm:cxn modelId="{6C35CB7F-22B9-B844-BE71-F908C6166337}" type="presParOf" srcId="{B825857C-C591-664B-B24E-1FC523FF2315}" destId="{73D8C3A1-92A3-4E4C-BF7D-861068E6C63E}" srcOrd="1" destOrd="0" presId="urn:microsoft.com/office/officeart/2018/2/layout/IconVerticalSolidList"/>
    <dgm:cxn modelId="{C5FD7A1A-94F0-024E-BE76-6B69B4055B16}" type="presParOf" srcId="{B825857C-C591-664B-B24E-1FC523FF2315}" destId="{05FF2558-F273-294E-A08F-1C8D987BDC74}" srcOrd="2" destOrd="0" presId="urn:microsoft.com/office/officeart/2018/2/layout/IconVerticalSolidList"/>
    <dgm:cxn modelId="{A8CA3C30-DB66-8B45-8B8F-7688A4D87030}" type="presParOf" srcId="{B825857C-C591-664B-B24E-1FC523FF2315}" destId="{47EE6540-ED82-8649-9662-6E21655736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chemeClr val="bg1"/>
              </a:solidFill>
            </a:rPr>
            <a:t>Responsibilities</a:t>
          </a:r>
          <a:endParaRPr lang="en-US" sz="1800" dirty="0">
            <a:solidFill>
              <a:schemeClr val="bg1"/>
            </a:solidFill>
          </a:endParaRP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Project idea &amp; scope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Project coordination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Risk management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Legal &amp; ethical framework </a:t>
          </a: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7B55BA8D-2F0C-9646-9CB5-00A6AC7A2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Testing oversight</a:t>
          </a:r>
        </a:p>
      </dgm:t>
    </dgm:pt>
    <dgm:pt modelId="{7433F288-EC82-9B46-839D-7788B70A9E13}" type="parTrans" cxnId="{1F3DB671-AC28-2544-B75F-13F518E21008}">
      <dgm:prSet/>
      <dgm:spPr/>
      <dgm:t>
        <a:bodyPr/>
        <a:lstStyle/>
        <a:p>
          <a:endParaRPr lang="en-US"/>
        </a:p>
      </dgm:t>
    </dgm:pt>
    <dgm:pt modelId="{7AAEBAEC-AA69-524B-AD9B-D81196FBB098}" type="sibTrans" cxnId="{1F3DB671-AC28-2544-B75F-13F518E21008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6" custLinFactNeighborX="54333" custLinFactNeighborY="-7758"/>
      <dgm:spPr>
        <a:solidFill>
          <a:srgbClr val="214673"/>
        </a:solidFill>
      </dgm:spPr>
    </dgm:pt>
    <dgm:pt modelId="{A22BF14C-97BF-46EB-B4F1-47461B8E74D8}" type="pres">
      <dgm:prSet presAssocID="{B43C9513-A1F1-46BA-94F8-BCC82D3F03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ton's Cradle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6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6"/>
      <dgm:spPr>
        <a:solidFill>
          <a:srgbClr val="CDDAEA"/>
        </a:solidFill>
      </dgm:spPr>
    </dgm:pt>
    <dgm:pt modelId="{292F56F2-0AE0-4731-BEE4-B084D1E8F912}" type="pres">
      <dgm:prSet presAssocID="{9562E2C6-C75E-458D-B96D-EB527E3635C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6" custScaleX="10224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6"/>
      <dgm:spPr>
        <a:solidFill>
          <a:srgbClr val="CDDAEA"/>
        </a:solidFill>
      </dgm:spPr>
    </dgm:pt>
    <dgm:pt modelId="{02F04B55-FA09-40C4-BD4D-2C38A6111A2B}" type="pres">
      <dgm:prSet presAssocID="{52E0A2E7-5425-47FF-9CA5-A3D1D974B0C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6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6"/>
      <dgm:spPr>
        <a:solidFill>
          <a:srgbClr val="CDDAEA"/>
        </a:solidFill>
      </dgm:spPr>
    </dgm:pt>
    <dgm:pt modelId="{660E730D-FA8E-4CCC-85BF-4E262583E55A}" type="pres">
      <dgm:prSet presAssocID="{67828ACC-BCAB-4D19-95FB-8584EA97E38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6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6"/>
      <dgm:spPr>
        <a:solidFill>
          <a:srgbClr val="CDDAEA"/>
        </a:solidFill>
      </dgm:spPr>
    </dgm:pt>
    <dgm:pt modelId="{788E39A9-E621-4F5A-AEFC-D9840E709EB0}" type="pres">
      <dgm:prSet presAssocID="{A3009208-9DD2-48EA-AB5D-29D0DD5E64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6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D45CF990-B4E8-9240-9B24-066984B91082}" type="pres">
      <dgm:prSet presAssocID="{7B55BA8D-2F0C-9646-9CB5-00A6AC7A2AFA}" presName="compNode" presStyleCnt="0"/>
      <dgm:spPr/>
    </dgm:pt>
    <dgm:pt modelId="{3F94AFBD-1746-464E-ACBE-DBD84D147325}" type="pres">
      <dgm:prSet presAssocID="{7B55BA8D-2F0C-9646-9CB5-00A6AC7A2AFA}" presName="bgRect" presStyleLbl="bgShp" presStyleIdx="5" presStyleCnt="6"/>
      <dgm:spPr>
        <a:solidFill>
          <a:srgbClr val="CDDAEA"/>
        </a:solidFill>
        <a:ln>
          <a:noFill/>
        </a:ln>
      </dgm:spPr>
    </dgm:pt>
    <dgm:pt modelId="{0A2A1CA2-FD13-064A-835E-6856155610A0}" type="pres">
      <dgm:prSet presAssocID="{7B55BA8D-2F0C-9646-9CB5-00A6AC7A2AF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610A0147-6048-504C-AD36-B5C46A16A7E2}" type="pres">
      <dgm:prSet presAssocID="{7B55BA8D-2F0C-9646-9CB5-00A6AC7A2AFA}" presName="spaceRect" presStyleCnt="0"/>
      <dgm:spPr/>
    </dgm:pt>
    <dgm:pt modelId="{ACA12F34-3B02-554C-9A3E-4CC99A37852A}" type="pres">
      <dgm:prSet presAssocID="{7B55BA8D-2F0C-9646-9CB5-00A6AC7A2AF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1F3DB671-AC28-2544-B75F-13F518E21008}" srcId="{81EF335B-A3EB-4EE0-8514-51BCF76E7E61}" destId="{7B55BA8D-2F0C-9646-9CB5-00A6AC7A2AFA}" srcOrd="5" destOrd="0" parTransId="{7433F288-EC82-9B46-839D-7788B70A9E13}" sibTransId="{7AAEBAEC-AA69-524B-AD9B-D81196FBB098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1C70E6E5-B6FA-A14D-ACDA-8BC0D060E677}" type="presOf" srcId="{7B55BA8D-2F0C-9646-9CB5-00A6AC7A2AFA}" destId="{ACA12F34-3B02-554C-9A3E-4CC99A37852A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C5F2DE49-3D93-2A47-8EEC-34CC795FC875}" type="presParOf" srcId="{EC2E8AF1-B47C-47DD-A2F5-3CC60DF39315}" destId="{D45CF990-B4E8-9240-9B24-066984B91082}" srcOrd="10" destOrd="0" presId="urn:microsoft.com/office/officeart/2018/2/layout/IconVerticalSolidList"/>
    <dgm:cxn modelId="{D6363752-810E-ED4F-BE47-C418CBFB98FD}" type="presParOf" srcId="{D45CF990-B4E8-9240-9B24-066984B91082}" destId="{3F94AFBD-1746-464E-ACBE-DBD84D147325}" srcOrd="0" destOrd="0" presId="urn:microsoft.com/office/officeart/2018/2/layout/IconVerticalSolidList"/>
    <dgm:cxn modelId="{A734A579-33A8-0445-8169-B94F009EC18B}" type="presParOf" srcId="{D45CF990-B4E8-9240-9B24-066984B91082}" destId="{0A2A1CA2-FD13-064A-835E-6856155610A0}" srcOrd="1" destOrd="0" presId="urn:microsoft.com/office/officeart/2018/2/layout/IconVerticalSolidList"/>
    <dgm:cxn modelId="{55D347B8-6927-0B4D-AA8F-7995348DEB81}" type="presParOf" srcId="{D45CF990-B4E8-9240-9B24-066984B91082}" destId="{610A0147-6048-504C-AD36-B5C46A16A7E2}" srcOrd="2" destOrd="0" presId="urn:microsoft.com/office/officeart/2018/2/layout/IconVerticalSolidList"/>
    <dgm:cxn modelId="{E779A460-FD23-0D42-9F09-1677FD56C760}" type="presParOf" srcId="{D45CF990-B4E8-9240-9B24-066984B91082}" destId="{ACA12F34-3B02-554C-9A3E-4CC99A3785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Contribution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Project proposal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Project charter, roles, kanban board, github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dirty="0">
              <a:solidFill>
                <a:srgbClr val="214673"/>
              </a:solidFill>
            </a:rPr>
            <a:t>Risk register &amp; DDS meeting minutes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Legal, ethical &amp; compliance analysis</a:t>
          </a: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7B55BA8D-2F0C-9646-9CB5-00A6AC7A2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System testing &amp; validation</a:t>
          </a:r>
        </a:p>
      </dgm:t>
    </dgm:pt>
    <dgm:pt modelId="{7433F288-EC82-9B46-839D-7788B70A9E13}" type="parTrans" cxnId="{1F3DB671-AC28-2544-B75F-13F518E21008}">
      <dgm:prSet/>
      <dgm:spPr/>
      <dgm:t>
        <a:bodyPr/>
        <a:lstStyle/>
        <a:p>
          <a:endParaRPr lang="en-US"/>
        </a:p>
      </dgm:t>
    </dgm:pt>
    <dgm:pt modelId="{7AAEBAEC-AA69-524B-AD9B-D81196FBB098}" type="sibTrans" cxnId="{1F3DB671-AC28-2544-B75F-13F518E21008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6" custLinFactNeighborX="1313" custLinFactNeighborY="-820"/>
      <dgm:spPr>
        <a:solidFill>
          <a:srgbClr val="2683C7"/>
        </a:solidFill>
      </dgm:spPr>
    </dgm:pt>
    <dgm:pt modelId="{A22BF14C-97BF-46EB-B4F1-47461B8E74D8}" type="pres">
      <dgm:prSet presAssocID="{B43C9513-A1F1-46BA-94F8-BCC82D3F03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6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6"/>
      <dgm:spPr>
        <a:solidFill>
          <a:srgbClr val="D7EAFA"/>
        </a:solidFill>
      </dgm:spPr>
    </dgm:pt>
    <dgm:pt modelId="{292F56F2-0AE0-4731-BEE4-B084D1E8F912}" type="pres">
      <dgm:prSet presAssocID="{9562E2C6-C75E-458D-B96D-EB527E3635C2}" presName="iconRect" presStyleLbl="node1" presStyleIdx="1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6" custScaleX="10224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6"/>
      <dgm:spPr>
        <a:solidFill>
          <a:srgbClr val="D7EAFA"/>
        </a:solidFill>
      </dgm:spPr>
    </dgm:pt>
    <dgm:pt modelId="{02F04B55-FA09-40C4-BD4D-2C38A6111A2B}" type="pres">
      <dgm:prSet presAssocID="{52E0A2E7-5425-47FF-9CA5-A3D1D974B0C3}" presName="iconRect" presStyleLbl="node1" presStyleIdx="2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6" custScaleX="108088" custLinFactNeighborX="4269" custLinFactNeighborY="-2665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6"/>
      <dgm:spPr>
        <a:solidFill>
          <a:srgbClr val="D7EAFA"/>
        </a:solidFill>
      </dgm:spPr>
    </dgm:pt>
    <dgm:pt modelId="{660E730D-FA8E-4CCC-85BF-4E262583E55A}" type="pres">
      <dgm:prSet presAssocID="{67828ACC-BCAB-4D19-95FB-8584EA97E38D}" presName="iconRect" presStyleLbl="node1" presStyleIdx="3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6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6"/>
      <dgm:spPr>
        <a:solidFill>
          <a:srgbClr val="D7EAFA"/>
        </a:solidFill>
      </dgm:spPr>
    </dgm:pt>
    <dgm:pt modelId="{788E39A9-E621-4F5A-AEFC-D9840E709EB0}" type="pres">
      <dgm:prSet presAssocID="{A3009208-9DD2-48EA-AB5D-29D0DD5E6499}" presName="iconRect" presStyleLbl="node1" presStyleIdx="4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6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D45CF990-B4E8-9240-9B24-066984B91082}" type="pres">
      <dgm:prSet presAssocID="{7B55BA8D-2F0C-9646-9CB5-00A6AC7A2AFA}" presName="compNode" presStyleCnt="0"/>
      <dgm:spPr/>
    </dgm:pt>
    <dgm:pt modelId="{3F94AFBD-1746-464E-ACBE-DBD84D147325}" type="pres">
      <dgm:prSet presAssocID="{7B55BA8D-2F0C-9646-9CB5-00A6AC7A2AFA}" presName="bgRect" presStyleLbl="bgShp" presStyleIdx="5" presStyleCnt="6"/>
      <dgm:spPr>
        <a:solidFill>
          <a:srgbClr val="D7EAFA"/>
        </a:solidFill>
        <a:ln>
          <a:noFill/>
        </a:ln>
      </dgm:spPr>
    </dgm:pt>
    <dgm:pt modelId="{0A2A1CA2-FD13-064A-835E-6856155610A0}" type="pres">
      <dgm:prSet presAssocID="{7B55BA8D-2F0C-9646-9CB5-00A6AC7A2AFA}" presName="iconRect" presStyleLbl="node1" presStyleIdx="5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10A0147-6048-504C-AD36-B5C46A16A7E2}" type="pres">
      <dgm:prSet presAssocID="{7B55BA8D-2F0C-9646-9CB5-00A6AC7A2AFA}" presName="spaceRect" presStyleCnt="0"/>
      <dgm:spPr/>
    </dgm:pt>
    <dgm:pt modelId="{ACA12F34-3B02-554C-9A3E-4CC99A37852A}" type="pres">
      <dgm:prSet presAssocID="{7B55BA8D-2F0C-9646-9CB5-00A6AC7A2AF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1F3DB671-AC28-2544-B75F-13F518E21008}" srcId="{81EF335B-A3EB-4EE0-8514-51BCF76E7E61}" destId="{7B55BA8D-2F0C-9646-9CB5-00A6AC7A2AFA}" srcOrd="5" destOrd="0" parTransId="{7433F288-EC82-9B46-839D-7788B70A9E13}" sibTransId="{7AAEBAEC-AA69-524B-AD9B-D81196FBB098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1C70E6E5-B6FA-A14D-ACDA-8BC0D060E677}" type="presOf" srcId="{7B55BA8D-2F0C-9646-9CB5-00A6AC7A2AFA}" destId="{ACA12F34-3B02-554C-9A3E-4CC99A37852A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C5F2DE49-3D93-2A47-8EEC-34CC795FC875}" type="presParOf" srcId="{EC2E8AF1-B47C-47DD-A2F5-3CC60DF39315}" destId="{D45CF990-B4E8-9240-9B24-066984B91082}" srcOrd="10" destOrd="0" presId="urn:microsoft.com/office/officeart/2018/2/layout/IconVerticalSolidList"/>
    <dgm:cxn modelId="{D6363752-810E-ED4F-BE47-C418CBFB98FD}" type="presParOf" srcId="{D45CF990-B4E8-9240-9B24-066984B91082}" destId="{3F94AFBD-1746-464E-ACBE-DBD84D147325}" srcOrd="0" destOrd="0" presId="urn:microsoft.com/office/officeart/2018/2/layout/IconVerticalSolidList"/>
    <dgm:cxn modelId="{A734A579-33A8-0445-8169-B94F009EC18B}" type="presParOf" srcId="{D45CF990-B4E8-9240-9B24-066984B91082}" destId="{0A2A1CA2-FD13-064A-835E-6856155610A0}" srcOrd="1" destOrd="0" presId="urn:microsoft.com/office/officeart/2018/2/layout/IconVerticalSolidList"/>
    <dgm:cxn modelId="{55D347B8-6927-0B4D-AA8F-7995348DEB81}" type="presParOf" srcId="{D45CF990-B4E8-9240-9B24-066984B91082}" destId="{610A0147-6048-504C-AD36-B5C46A16A7E2}" srcOrd="2" destOrd="0" presId="urn:microsoft.com/office/officeart/2018/2/layout/IconVerticalSolidList"/>
    <dgm:cxn modelId="{E779A460-FD23-0D42-9F09-1677FD56C760}" type="presParOf" srcId="{D45CF990-B4E8-9240-9B24-066984B91082}" destId="{ACA12F34-3B02-554C-9A3E-4CC99A3785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rgbClr val="214673"/>
              </a:solidFill>
            </a:rPr>
            <a:t>DGPR applies to facial recognition</a:t>
          </a:r>
          <a:endParaRPr lang="en-US" dirty="0">
            <a:solidFill>
              <a:srgbClr val="214673"/>
            </a:solidFill>
          </a:endParaRP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rgbClr val="214673"/>
              </a:solidFill>
            </a:rPr>
            <a:t>AI must follow legal &amp; ethical rules</a:t>
          </a:r>
          <a:endParaRPr lang="en-US" dirty="0">
            <a:solidFill>
              <a:srgbClr val="214673"/>
            </a:solidFill>
          </a:endParaRP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9FDB1271-D722-794E-8CEA-D29445DABA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OTC sales via VMs are not currently legal in Latvia</a:t>
          </a:r>
        </a:p>
      </dgm:t>
    </dgm:pt>
    <dgm:pt modelId="{59CC8A3E-B006-0E45-AE32-89B17452AF5C}" type="parTrans" cxnId="{1A267FD3-DEC0-1643-A13F-7B3A4DFD5129}">
      <dgm:prSet/>
      <dgm:spPr/>
      <dgm:t>
        <a:bodyPr/>
        <a:lstStyle/>
        <a:p>
          <a:endParaRPr lang="en-US"/>
        </a:p>
      </dgm:t>
    </dgm:pt>
    <dgm:pt modelId="{672C3214-5E7A-9F4A-B052-9B19F083161F}" type="sibTrans" cxnId="{1A267FD3-DEC0-1643-A13F-7B3A4DFD5129}">
      <dgm:prSet/>
      <dgm:spPr/>
      <dgm:t>
        <a:bodyPr/>
        <a:lstStyle/>
        <a:p>
          <a:endParaRPr lang="en-US"/>
        </a:p>
      </dgm:t>
    </dgm:pt>
    <dgm:pt modelId="{D5CA3245-52F4-9245-808B-846A47C162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Advertising &amp; misuse restrictions</a:t>
          </a:r>
        </a:p>
      </dgm:t>
    </dgm:pt>
    <dgm:pt modelId="{8EAF8EC5-3D94-F048-9FEB-D7AC7E15D279}" type="parTrans" cxnId="{3FBC1E49-1FA9-864E-BB6D-FEFD642D9F87}">
      <dgm:prSet/>
      <dgm:spPr/>
      <dgm:t>
        <a:bodyPr/>
        <a:lstStyle/>
        <a:p>
          <a:endParaRPr lang="en-US"/>
        </a:p>
      </dgm:t>
    </dgm:pt>
    <dgm:pt modelId="{A1AAE4FC-3440-A44A-8C8B-80AF704DF6A1}" type="sibTrans" cxnId="{3FBC1E49-1FA9-864E-BB6D-FEFD642D9F87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4C36EF9A-B725-BA44-ABC4-5B1E6D92B96B}" type="pres">
      <dgm:prSet presAssocID="{9FDB1271-D722-794E-8CEA-D29445DABAC2}" presName="compNode" presStyleCnt="0"/>
      <dgm:spPr/>
    </dgm:pt>
    <dgm:pt modelId="{FAE76552-21AD-F549-8163-3B43EE0FE3CE}" type="pres">
      <dgm:prSet presAssocID="{9FDB1271-D722-794E-8CEA-D29445DABAC2}" presName="bgRect" presStyleLbl="bgShp" presStyleIdx="0" presStyleCnt="4"/>
      <dgm:spPr>
        <a:ln>
          <a:solidFill>
            <a:srgbClr val="CDDBEA"/>
          </a:solidFill>
        </a:ln>
      </dgm:spPr>
    </dgm:pt>
    <dgm:pt modelId="{D41A25D9-81C5-D048-B3FC-6DB1FBA5593C}" type="pres">
      <dgm:prSet presAssocID="{9FDB1271-D722-794E-8CEA-D29445DABA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CCE3F5"/>
          </a:solidFill>
        </a:ln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85616D33-5603-1949-97AB-C4E28BEFE923}" type="pres">
      <dgm:prSet presAssocID="{9FDB1271-D722-794E-8CEA-D29445DABAC2}" presName="spaceRect" presStyleCnt="0"/>
      <dgm:spPr/>
    </dgm:pt>
    <dgm:pt modelId="{7E5355DA-0E47-8444-BEE7-FB9A6DC9265A}" type="pres">
      <dgm:prSet presAssocID="{9FDB1271-D722-794E-8CEA-D29445DABAC2}" presName="parTx" presStyleLbl="revTx" presStyleIdx="0" presStyleCnt="4">
        <dgm:presLayoutVars>
          <dgm:chMax val="0"/>
          <dgm:chPref val="0"/>
        </dgm:presLayoutVars>
      </dgm:prSet>
      <dgm:spPr/>
    </dgm:pt>
    <dgm:pt modelId="{EB9DC812-4CB9-BB41-8AFB-4B279ED07410}" type="pres">
      <dgm:prSet presAssocID="{672C3214-5E7A-9F4A-B052-9B19F083161F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1" presStyleCnt="4"/>
      <dgm:spPr>
        <a:solidFill>
          <a:srgbClr val="D7EAFA"/>
        </a:solidFill>
      </dgm:spPr>
    </dgm:pt>
    <dgm:pt modelId="{02F04B55-FA09-40C4-BD4D-2C38A6111A2B}" type="pres">
      <dgm:prSet presAssocID="{52E0A2E7-5425-47FF-9CA5-A3D1D974B0C3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1" presStyleCnt="4" custScaleX="108088" custLinFactNeighborX="4269" custLinFactNeighborY="-2665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2" presStyleCnt="4"/>
      <dgm:spPr>
        <a:solidFill>
          <a:srgbClr val="D7EAFA"/>
        </a:solidFill>
      </dgm:spPr>
    </dgm:pt>
    <dgm:pt modelId="{660E730D-FA8E-4CCC-85BF-4E262583E55A}" type="pres">
      <dgm:prSet presAssocID="{67828ACC-BCAB-4D19-95FB-8584EA97E38D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2" presStyleCnt="4">
        <dgm:presLayoutVars>
          <dgm:chMax val="0"/>
          <dgm:chPref val="0"/>
        </dgm:presLayoutVars>
      </dgm:prSet>
      <dgm:spPr/>
    </dgm:pt>
    <dgm:pt modelId="{C33F8406-90FC-4E44-A5C4-4AC17DAAF822}" type="pres">
      <dgm:prSet presAssocID="{42519E72-46EF-4F2E-BC5D-A245DCA18A92}" presName="sibTrans" presStyleCnt="0"/>
      <dgm:spPr/>
    </dgm:pt>
    <dgm:pt modelId="{E15A56C9-D7D6-E54E-A176-EA72281F3B4D}" type="pres">
      <dgm:prSet presAssocID="{D5CA3245-52F4-9245-808B-846A47C1624A}" presName="compNode" presStyleCnt="0"/>
      <dgm:spPr/>
    </dgm:pt>
    <dgm:pt modelId="{D3E189C5-5D49-5E40-8C8E-DA38CD70BAB4}" type="pres">
      <dgm:prSet presAssocID="{D5CA3245-52F4-9245-808B-846A47C1624A}" presName="bgRect" presStyleLbl="bgShp" presStyleIdx="3" presStyleCnt="4"/>
      <dgm:spPr/>
    </dgm:pt>
    <dgm:pt modelId="{A294A09B-8C77-A345-8359-3FAE2C1163C8}" type="pres">
      <dgm:prSet presAssocID="{D5CA3245-52F4-9245-808B-846A47C1624A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CCE3F5"/>
          </a:solidFill>
        </a:ln>
      </dgm:spPr>
      <dgm:extLst>
        <a:ext uri="{E40237B7-FDA0-4F09-8148-C483321AD2D9}">
          <dgm14:cNvPr xmlns:dgm14="http://schemas.microsoft.com/office/drawing/2010/diagram" id="0" name="" descr="Circle with left arrow outline"/>
        </a:ext>
      </dgm:extLst>
    </dgm:pt>
    <dgm:pt modelId="{38F7BE12-E83D-1041-A987-8996D5C3D99E}" type="pres">
      <dgm:prSet presAssocID="{D5CA3245-52F4-9245-808B-846A47C1624A}" presName="spaceRect" presStyleCnt="0"/>
      <dgm:spPr/>
    </dgm:pt>
    <dgm:pt modelId="{78FA0D80-9F72-8840-AC60-1144BD8B2EC7}" type="pres">
      <dgm:prSet presAssocID="{D5CA3245-52F4-9245-808B-846A47C1624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3FBC1E49-1FA9-864E-BB6D-FEFD642D9F87}" srcId="{81EF335B-A3EB-4EE0-8514-51BCF76E7E61}" destId="{D5CA3245-52F4-9245-808B-846A47C1624A}" srcOrd="3" destOrd="0" parTransId="{8EAF8EC5-3D94-F048-9FEB-D7AC7E15D279}" sibTransId="{A1AAE4FC-3440-A44A-8C8B-80AF704DF6A1}"/>
    <dgm:cxn modelId="{04040259-B51F-4E7C-8344-4F556150872E}" srcId="{81EF335B-A3EB-4EE0-8514-51BCF76E7E61}" destId="{52E0A2E7-5425-47FF-9CA5-A3D1D974B0C3}" srcOrd="1" destOrd="0" parTransId="{7BFA9E17-9B56-4056-9285-0E41E4A1CF76}" sibTransId="{9AEDC64A-3E64-4CF4-A78B-8E2B112B9534}"/>
    <dgm:cxn modelId="{2CF237B3-E101-1A45-9710-9A9E3603BD45}" type="presOf" srcId="{9FDB1271-D722-794E-8CEA-D29445DABAC2}" destId="{7E5355DA-0E47-8444-BEE7-FB9A6DC9265A}" srcOrd="0" destOrd="0" presId="urn:microsoft.com/office/officeart/2018/2/layout/IconVerticalSolidList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1A267FD3-DEC0-1643-A13F-7B3A4DFD5129}" srcId="{81EF335B-A3EB-4EE0-8514-51BCF76E7E61}" destId="{9FDB1271-D722-794E-8CEA-D29445DABAC2}" srcOrd="0" destOrd="0" parTransId="{59CC8A3E-B006-0E45-AE32-89B17452AF5C}" sibTransId="{672C3214-5E7A-9F4A-B052-9B19F083161F}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2C1545E2-C299-4A4D-9250-07E32D4D1970}" type="presOf" srcId="{D5CA3245-52F4-9245-808B-846A47C1624A}" destId="{78FA0D80-9F72-8840-AC60-1144BD8B2EC7}" srcOrd="0" destOrd="0" presId="urn:microsoft.com/office/officeart/2018/2/layout/IconVerticalSolidList"/>
    <dgm:cxn modelId="{ED9F12F7-837E-4FBC-8565-85DC0AA6F3CD}" srcId="{81EF335B-A3EB-4EE0-8514-51BCF76E7E61}" destId="{67828ACC-BCAB-4D19-95FB-8584EA97E38D}" srcOrd="2" destOrd="0" parTransId="{753CB617-D839-46CF-ACB7-31558899FE12}" sibTransId="{42519E72-46EF-4F2E-BC5D-A245DCA18A92}"/>
    <dgm:cxn modelId="{03937F9A-B38F-714B-A9A7-9F2099EE098A}" type="presParOf" srcId="{EC2E8AF1-B47C-47DD-A2F5-3CC60DF39315}" destId="{4C36EF9A-B725-BA44-ABC4-5B1E6D92B96B}" srcOrd="0" destOrd="0" presId="urn:microsoft.com/office/officeart/2018/2/layout/IconVerticalSolidList"/>
    <dgm:cxn modelId="{48864AB0-C161-C245-9C3B-54AEBED9C101}" type="presParOf" srcId="{4C36EF9A-B725-BA44-ABC4-5B1E6D92B96B}" destId="{FAE76552-21AD-F549-8163-3B43EE0FE3CE}" srcOrd="0" destOrd="0" presId="urn:microsoft.com/office/officeart/2018/2/layout/IconVerticalSolidList"/>
    <dgm:cxn modelId="{5CE2276A-37B8-A64B-AED5-28921F488FEE}" type="presParOf" srcId="{4C36EF9A-B725-BA44-ABC4-5B1E6D92B96B}" destId="{D41A25D9-81C5-D048-B3FC-6DB1FBA5593C}" srcOrd="1" destOrd="0" presId="urn:microsoft.com/office/officeart/2018/2/layout/IconVerticalSolidList"/>
    <dgm:cxn modelId="{53385993-52C2-5341-B6E4-A1187AE5C50A}" type="presParOf" srcId="{4C36EF9A-B725-BA44-ABC4-5B1E6D92B96B}" destId="{85616D33-5603-1949-97AB-C4E28BEFE923}" srcOrd="2" destOrd="0" presId="urn:microsoft.com/office/officeart/2018/2/layout/IconVerticalSolidList"/>
    <dgm:cxn modelId="{F0715956-C11F-4D4D-AF78-A2ADD7290B94}" type="presParOf" srcId="{4C36EF9A-B725-BA44-ABC4-5B1E6D92B96B}" destId="{7E5355DA-0E47-8444-BEE7-FB9A6DC9265A}" srcOrd="3" destOrd="0" presId="urn:microsoft.com/office/officeart/2018/2/layout/IconVerticalSolidList"/>
    <dgm:cxn modelId="{4721EEA8-B1E6-3F46-91A9-2AED3ECF4730}" type="presParOf" srcId="{EC2E8AF1-B47C-47DD-A2F5-3CC60DF39315}" destId="{EB9DC812-4CB9-BB41-8AFB-4B279ED07410}" srcOrd="1" destOrd="0" presId="urn:microsoft.com/office/officeart/2018/2/layout/IconVerticalSolidList"/>
    <dgm:cxn modelId="{670B909A-C0D2-4FAE-92E8-CA10CECAD865}" type="presParOf" srcId="{EC2E8AF1-B47C-47DD-A2F5-3CC60DF39315}" destId="{CEE1440F-AD70-455A-ABBD-7F8C68F184DC}" srcOrd="2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3" destOrd="0" presId="urn:microsoft.com/office/officeart/2018/2/layout/IconVerticalSolidList"/>
    <dgm:cxn modelId="{9E9BCC7C-E965-4208-98DC-0492E94B65C6}" type="presParOf" srcId="{EC2E8AF1-B47C-47DD-A2F5-3CC60DF39315}" destId="{8A1BE602-BE61-4E4F-B453-682C550255B9}" srcOrd="4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E4A75A8C-084E-5A4D-874D-6E55307ABA80}" type="presParOf" srcId="{EC2E8AF1-B47C-47DD-A2F5-3CC60DF39315}" destId="{C33F8406-90FC-4E44-A5C4-4AC17DAAF822}" srcOrd="5" destOrd="0" presId="urn:microsoft.com/office/officeart/2018/2/layout/IconVerticalSolidList"/>
    <dgm:cxn modelId="{E1E21CB5-AD5A-EB4B-87A5-CDE75D99EA44}" type="presParOf" srcId="{EC2E8AF1-B47C-47DD-A2F5-3CC60DF39315}" destId="{E15A56C9-D7D6-E54E-A176-EA72281F3B4D}" srcOrd="6" destOrd="0" presId="urn:microsoft.com/office/officeart/2018/2/layout/IconVerticalSolidList"/>
    <dgm:cxn modelId="{FBCC37F4-FA71-6749-83FF-95E129D65832}" type="presParOf" srcId="{E15A56C9-D7D6-E54E-A176-EA72281F3B4D}" destId="{D3E189C5-5D49-5E40-8C8E-DA38CD70BAB4}" srcOrd="0" destOrd="0" presId="urn:microsoft.com/office/officeart/2018/2/layout/IconVerticalSolidList"/>
    <dgm:cxn modelId="{932C7FE7-AAD5-3446-AB63-D2C1B55FEC73}" type="presParOf" srcId="{E15A56C9-D7D6-E54E-A176-EA72281F3B4D}" destId="{A294A09B-8C77-A345-8359-3FAE2C1163C8}" srcOrd="1" destOrd="0" presId="urn:microsoft.com/office/officeart/2018/2/layout/IconVerticalSolidList"/>
    <dgm:cxn modelId="{DD03BEC8-DD17-3D4B-9C4C-F77A3A4D25F1}" type="presParOf" srcId="{E15A56C9-D7D6-E54E-A176-EA72281F3B4D}" destId="{38F7BE12-E83D-1041-A987-8996D5C3D99E}" srcOrd="2" destOrd="0" presId="urn:microsoft.com/office/officeart/2018/2/layout/IconVerticalSolidList"/>
    <dgm:cxn modelId="{6AEAA3E0-022D-A74D-874B-E03F44DB0206}" type="presParOf" srcId="{E15A56C9-D7D6-E54E-A176-EA72281F3B4D}" destId="{78FA0D80-9F72-8840-AC60-1144BD8B2E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ABFD76-1EA5-4D86-B548-02B34E7C04F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22F236A-2465-4617-A1F6-2C5BBB9DC5D1}">
      <dgm:prSet/>
      <dgm:spPr>
        <a:solidFill>
          <a:srgbClr val="214673"/>
        </a:solidFill>
      </dgm:spPr>
      <dgm:t>
        <a:bodyPr/>
        <a:lstStyle/>
        <a:p>
          <a:r>
            <a:rPr lang="en-GB" dirty="0"/>
            <a:t>Data</a:t>
          </a:r>
          <a:endParaRPr lang="en-US" dirty="0"/>
        </a:p>
      </dgm:t>
    </dgm:pt>
    <dgm:pt modelId="{43E12E44-190B-44C3-9FBE-C60F05627517}" type="parTrans" cxnId="{1B950823-ACE2-4AF8-BBEE-E5D36F42138E}">
      <dgm:prSet/>
      <dgm:spPr/>
      <dgm:t>
        <a:bodyPr/>
        <a:lstStyle/>
        <a:p>
          <a:endParaRPr lang="en-US"/>
        </a:p>
      </dgm:t>
    </dgm:pt>
    <dgm:pt modelId="{2CA89A35-A51B-4BD0-9354-5EB863E7D1B0}" type="sibTrans" cxnId="{1B950823-ACE2-4AF8-BBEE-E5D36F42138E}">
      <dgm:prSet/>
      <dgm:spPr/>
      <dgm:t>
        <a:bodyPr/>
        <a:lstStyle/>
        <a:p>
          <a:endParaRPr lang="en-US"/>
        </a:p>
      </dgm:t>
    </dgm:pt>
    <dgm:pt modelId="{B72DF8DE-8680-4F0F-B09C-B7F419F46DDE}">
      <dgm:prSet/>
      <dgm:spPr>
        <a:solidFill>
          <a:srgbClr val="2683C7"/>
        </a:solidFill>
      </dgm:spPr>
      <dgm:t>
        <a:bodyPr/>
        <a:lstStyle/>
        <a:p>
          <a:r>
            <a:rPr lang="en-GB" dirty="0"/>
            <a:t>Analytics</a:t>
          </a:r>
          <a:endParaRPr lang="en-US" dirty="0"/>
        </a:p>
      </dgm:t>
    </dgm:pt>
    <dgm:pt modelId="{B8A77039-91E2-4B72-BB3D-F7C6278627CB}" type="parTrans" cxnId="{35FB6649-A94C-438F-9095-9B41E75F3754}">
      <dgm:prSet/>
      <dgm:spPr/>
      <dgm:t>
        <a:bodyPr/>
        <a:lstStyle/>
        <a:p>
          <a:endParaRPr lang="en-US"/>
        </a:p>
      </dgm:t>
    </dgm:pt>
    <dgm:pt modelId="{F381A4F5-CA21-4471-A424-CD2F2EAFF472}" type="sibTrans" cxnId="{35FB6649-A94C-438F-9095-9B41E75F3754}">
      <dgm:prSet/>
      <dgm:spPr/>
      <dgm:t>
        <a:bodyPr/>
        <a:lstStyle/>
        <a:p>
          <a:endParaRPr lang="en-US"/>
        </a:p>
      </dgm:t>
    </dgm:pt>
    <dgm:pt modelId="{2E384A04-6CEE-4506-8CB1-C339D9701DC8}">
      <dgm:prSet/>
      <dgm:spPr>
        <a:solidFill>
          <a:srgbClr val="2683C7"/>
        </a:solidFill>
      </dgm:spPr>
      <dgm:t>
        <a:bodyPr/>
        <a:lstStyle/>
        <a:p>
          <a:r>
            <a:rPr lang="en-US" dirty="0"/>
            <a:t>Application</a:t>
          </a:r>
        </a:p>
      </dgm:t>
    </dgm:pt>
    <dgm:pt modelId="{5BD1025A-6986-40A6-B70F-A6C788882289}" type="parTrans" cxnId="{61345A4A-03E7-477D-9E5C-BB61F66AE42F}">
      <dgm:prSet/>
      <dgm:spPr/>
      <dgm:t>
        <a:bodyPr/>
        <a:lstStyle/>
        <a:p>
          <a:endParaRPr lang="en-US"/>
        </a:p>
      </dgm:t>
    </dgm:pt>
    <dgm:pt modelId="{578A1A80-F874-4C4D-9580-6D3C2C437AA3}" type="sibTrans" cxnId="{61345A4A-03E7-477D-9E5C-BB61F66AE42F}">
      <dgm:prSet/>
      <dgm:spPr/>
      <dgm:t>
        <a:bodyPr/>
        <a:lstStyle/>
        <a:p>
          <a:endParaRPr lang="en-US"/>
        </a:p>
      </dgm:t>
    </dgm:pt>
    <dgm:pt modelId="{D5142127-625C-4241-8367-144CDA29FD24}">
      <dgm:prSet/>
      <dgm:spPr>
        <a:solidFill>
          <a:srgbClr val="214673"/>
        </a:solidFill>
      </dgm:spPr>
      <dgm:t>
        <a:bodyPr/>
        <a:lstStyle/>
        <a:p>
          <a:r>
            <a:rPr lang="en-GB" dirty="0"/>
            <a:t>Monitoring</a:t>
          </a:r>
          <a:endParaRPr lang="en-US" dirty="0"/>
        </a:p>
      </dgm:t>
    </dgm:pt>
    <dgm:pt modelId="{2992A71F-C065-435E-939C-C180CE6C743D}" type="parTrans" cxnId="{C3D1BEC2-109D-4572-8F8F-03924353D409}">
      <dgm:prSet/>
      <dgm:spPr/>
      <dgm:t>
        <a:bodyPr/>
        <a:lstStyle/>
        <a:p>
          <a:endParaRPr lang="en-US"/>
        </a:p>
      </dgm:t>
    </dgm:pt>
    <dgm:pt modelId="{92253CEC-A73A-46D6-B199-41F7C90F855A}" type="sibTrans" cxnId="{C3D1BEC2-109D-4572-8F8F-03924353D409}">
      <dgm:prSet/>
      <dgm:spPr/>
      <dgm:t>
        <a:bodyPr/>
        <a:lstStyle/>
        <a:p>
          <a:endParaRPr lang="en-US"/>
        </a:p>
      </dgm:t>
    </dgm:pt>
    <dgm:pt modelId="{A2D27FDD-0407-4402-BFC8-C6E96B58156B}" type="pres">
      <dgm:prSet presAssocID="{ACABFD76-1EA5-4D86-B548-02B34E7C04F0}" presName="Name0" presStyleCnt="0">
        <dgm:presLayoutVars>
          <dgm:dir/>
          <dgm:resizeHandles val="exact"/>
        </dgm:presLayoutVars>
      </dgm:prSet>
      <dgm:spPr/>
    </dgm:pt>
    <dgm:pt modelId="{4869EC94-8AE3-44B3-9DB8-BA4B409B2D1A}" type="pres">
      <dgm:prSet presAssocID="{922F236A-2465-4617-A1F6-2C5BBB9DC5D1}" presName="node" presStyleLbl="node1" presStyleIdx="0" presStyleCnt="4">
        <dgm:presLayoutVars>
          <dgm:bulletEnabled val="1"/>
        </dgm:presLayoutVars>
      </dgm:prSet>
      <dgm:spPr/>
    </dgm:pt>
    <dgm:pt modelId="{33DB9E36-8445-4295-9FD5-493EC9ADCF96}" type="pres">
      <dgm:prSet presAssocID="{2CA89A35-A51B-4BD0-9354-5EB863E7D1B0}" presName="sibTrans" presStyleLbl="sibTrans1D1" presStyleIdx="0" presStyleCnt="3"/>
      <dgm:spPr/>
    </dgm:pt>
    <dgm:pt modelId="{110167E9-FC30-49E3-81E2-769292484596}" type="pres">
      <dgm:prSet presAssocID="{2CA89A35-A51B-4BD0-9354-5EB863E7D1B0}" presName="connectorText" presStyleLbl="sibTrans1D1" presStyleIdx="0" presStyleCnt="3"/>
      <dgm:spPr/>
    </dgm:pt>
    <dgm:pt modelId="{93D931E4-58A0-402D-88D4-51B4DFFBCA25}" type="pres">
      <dgm:prSet presAssocID="{B72DF8DE-8680-4F0F-B09C-B7F419F46DDE}" presName="node" presStyleLbl="node1" presStyleIdx="1" presStyleCnt="4">
        <dgm:presLayoutVars>
          <dgm:bulletEnabled val="1"/>
        </dgm:presLayoutVars>
      </dgm:prSet>
      <dgm:spPr/>
    </dgm:pt>
    <dgm:pt modelId="{9874F034-143C-44E5-9532-7917ABAC498F}" type="pres">
      <dgm:prSet presAssocID="{F381A4F5-CA21-4471-A424-CD2F2EAFF472}" presName="sibTrans" presStyleLbl="sibTrans1D1" presStyleIdx="1" presStyleCnt="3"/>
      <dgm:spPr/>
    </dgm:pt>
    <dgm:pt modelId="{8332B427-79D0-40FB-B3EF-E4753E7D9B63}" type="pres">
      <dgm:prSet presAssocID="{F381A4F5-CA21-4471-A424-CD2F2EAFF472}" presName="connectorText" presStyleLbl="sibTrans1D1" presStyleIdx="1" presStyleCnt="3"/>
      <dgm:spPr/>
    </dgm:pt>
    <dgm:pt modelId="{9ED6F8CE-EFE6-4CEA-B533-03D3C4D7E0BC}" type="pres">
      <dgm:prSet presAssocID="{2E384A04-6CEE-4506-8CB1-C339D9701DC8}" presName="node" presStyleLbl="node1" presStyleIdx="2" presStyleCnt="4">
        <dgm:presLayoutVars>
          <dgm:bulletEnabled val="1"/>
        </dgm:presLayoutVars>
      </dgm:prSet>
      <dgm:spPr/>
    </dgm:pt>
    <dgm:pt modelId="{9CF3E9B0-6DB4-4AE5-9E8B-2DE546ADDC74}" type="pres">
      <dgm:prSet presAssocID="{578A1A80-F874-4C4D-9580-6D3C2C437AA3}" presName="sibTrans" presStyleLbl="sibTrans1D1" presStyleIdx="2" presStyleCnt="3"/>
      <dgm:spPr/>
    </dgm:pt>
    <dgm:pt modelId="{1F70B833-4949-4507-AC3A-E025AE6B9BFE}" type="pres">
      <dgm:prSet presAssocID="{578A1A80-F874-4C4D-9580-6D3C2C437AA3}" presName="connectorText" presStyleLbl="sibTrans1D1" presStyleIdx="2" presStyleCnt="3"/>
      <dgm:spPr/>
    </dgm:pt>
    <dgm:pt modelId="{05A8B3AC-4219-405F-8510-CFF296EE8927}" type="pres">
      <dgm:prSet presAssocID="{D5142127-625C-4241-8367-144CDA29FD24}" presName="node" presStyleLbl="node1" presStyleIdx="3" presStyleCnt="4">
        <dgm:presLayoutVars>
          <dgm:bulletEnabled val="1"/>
        </dgm:presLayoutVars>
      </dgm:prSet>
      <dgm:spPr/>
    </dgm:pt>
  </dgm:ptLst>
  <dgm:cxnLst>
    <dgm:cxn modelId="{2C45B91B-3CCE-4B34-9BCA-CF7EE4BE54AB}" type="presOf" srcId="{F381A4F5-CA21-4471-A424-CD2F2EAFF472}" destId="{8332B427-79D0-40FB-B3EF-E4753E7D9B63}" srcOrd="1" destOrd="0" presId="urn:microsoft.com/office/officeart/2016/7/layout/RepeatingBendingProcessNew"/>
    <dgm:cxn modelId="{1B950823-ACE2-4AF8-BBEE-E5D36F42138E}" srcId="{ACABFD76-1EA5-4D86-B548-02B34E7C04F0}" destId="{922F236A-2465-4617-A1F6-2C5BBB9DC5D1}" srcOrd="0" destOrd="0" parTransId="{43E12E44-190B-44C3-9FBE-C60F05627517}" sibTransId="{2CA89A35-A51B-4BD0-9354-5EB863E7D1B0}"/>
    <dgm:cxn modelId="{884A4230-270D-4093-9460-BBA0B7E887BD}" type="presOf" srcId="{922F236A-2465-4617-A1F6-2C5BBB9DC5D1}" destId="{4869EC94-8AE3-44B3-9DB8-BA4B409B2D1A}" srcOrd="0" destOrd="0" presId="urn:microsoft.com/office/officeart/2016/7/layout/RepeatingBendingProcessNew"/>
    <dgm:cxn modelId="{35227037-87AC-460E-9617-5FE24C7978B2}" type="presOf" srcId="{D5142127-625C-4241-8367-144CDA29FD24}" destId="{05A8B3AC-4219-405F-8510-CFF296EE8927}" srcOrd="0" destOrd="0" presId="urn:microsoft.com/office/officeart/2016/7/layout/RepeatingBendingProcessNew"/>
    <dgm:cxn modelId="{EA56163C-0147-4A37-95FA-DB3705403D02}" type="presOf" srcId="{578A1A80-F874-4C4D-9580-6D3C2C437AA3}" destId="{9CF3E9B0-6DB4-4AE5-9E8B-2DE546ADDC74}" srcOrd="0" destOrd="0" presId="urn:microsoft.com/office/officeart/2016/7/layout/RepeatingBendingProcessNew"/>
    <dgm:cxn modelId="{35FB6649-A94C-438F-9095-9B41E75F3754}" srcId="{ACABFD76-1EA5-4D86-B548-02B34E7C04F0}" destId="{B72DF8DE-8680-4F0F-B09C-B7F419F46DDE}" srcOrd="1" destOrd="0" parTransId="{B8A77039-91E2-4B72-BB3D-F7C6278627CB}" sibTransId="{F381A4F5-CA21-4471-A424-CD2F2EAFF472}"/>
    <dgm:cxn modelId="{61345A4A-03E7-477D-9E5C-BB61F66AE42F}" srcId="{ACABFD76-1EA5-4D86-B548-02B34E7C04F0}" destId="{2E384A04-6CEE-4506-8CB1-C339D9701DC8}" srcOrd="2" destOrd="0" parTransId="{5BD1025A-6986-40A6-B70F-A6C788882289}" sibTransId="{578A1A80-F874-4C4D-9580-6D3C2C437AA3}"/>
    <dgm:cxn modelId="{0F5F1278-01F5-46B8-B4D3-AFFE2C476A2A}" type="presOf" srcId="{ACABFD76-1EA5-4D86-B548-02B34E7C04F0}" destId="{A2D27FDD-0407-4402-BFC8-C6E96B58156B}" srcOrd="0" destOrd="0" presId="urn:microsoft.com/office/officeart/2016/7/layout/RepeatingBendingProcessNew"/>
    <dgm:cxn modelId="{8479B68C-475B-4D52-ABCE-BE5A0108EDFD}" type="presOf" srcId="{2CA89A35-A51B-4BD0-9354-5EB863E7D1B0}" destId="{110167E9-FC30-49E3-81E2-769292484596}" srcOrd="1" destOrd="0" presId="urn:microsoft.com/office/officeart/2016/7/layout/RepeatingBendingProcessNew"/>
    <dgm:cxn modelId="{7F363390-C6DA-4CFD-87B4-37E0EDD0E96D}" type="presOf" srcId="{F381A4F5-CA21-4471-A424-CD2F2EAFF472}" destId="{9874F034-143C-44E5-9532-7917ABAC498F}" srcOrd="0" destOrd="0" presId="urn:microsoft.com/office/officeart/2016/7/layout/RepeatingBendingProcessNew"/>
    <dgm:cxn modelId="{754022B1-1F08-47B1-83E0-9B84B2213325}" type="presOf" srcId="{578A1A80-F874-4C4D-9580-6D3C2C437AA3}" destId="{1F70B833-4949-4507-AC3A-E025AE6B9BFE}" srcOrd="1" destOrd="0" presId="urn:microsoft.com/office/officeart/2016/7/layout/RepeatingBendingProcessNew"/>
    <dgm:cxn modelId="{5AD6CFB9-3CBC-4B9D-B2F0-29A8AAF9C5A9}" type="presOf" srcId="{2E384A04-6CEE-4506-8CB1-C339D9701DC8}" destId="{9ED6F8CE-EFE6-4CEA-B533-03D3C4D7E0BC}" srcOrd="0" destOrd="0" presId="urn:microsoft.com/office/officeart/2016/7/layout/RepeatingBendingProcessNew"/>
    <dgm:cxn modelId="{C3D1BEC2-109D-4572-8F8F-03924353D409}" srcId="{ACABFD76-1EA5-4D86-B548-02B34E7C04F0}" destId="{D5142127-625C-4241-8367-144CDA29FD24}" srcOrd="3" destOrd="0" parTransId="{2992A71F-C065-435E-939C-C180CE6C743D}" sibTransId="{92253CEC-A73A-46D6-B199-41F7C90F855A}"/>
    <dgm:cxn modelId="{CC8C67FA-C283-4274-A9D3-C5B73F4608FE}" type="presOf" srcId="{2CA89A35-A51B-4BD0-9354-5EB863E7D1B0}" destId="{33DB9E36-8445-4295-9FD5-493EC9ADCF96}" srcOrd="0" destOrd="0" presId="urn:microsoft.com/office/officeart/2016/7/layout/RepeatingBendingProcessNew"/>
    <dgm:cxn modelId="{27BFBFFD-F8FA-4CA4-8E6F-9CF8D1193594}" type="presOf" srcId="{B72DF8DE-8680-4F0F-B09C-B7F419F46DDE}" destId="{93D931E4-58A0-402D-88D4-51B4DFFBCA25}" srcOrd="0" destOrd="0" presId="urn:microsoft.com/office/officeart/2016/7/layout/RepeatingBendingProcessNew"/>
    <dgm:cxn modelId="{F6815942-C489-423E-99CE-5D9B640F1896}" type="presParOf" srcId="{A2D27FDD-0407-4402-BFC8-C6E96B58156B}" destId="{4869EC94-8AE3-44B3-9DB8-BA4B409B2D1A}" srcOrd="0" destOrd="0" presId="urn:microsoft.com/office/officeart/2016/7/layout/RepeatingBendingProcessNew"/>
    <dgm:cxn modelId="{DD434779-9DE5-47D0-9F3C-FCEDB9BE1BFD}" type="presParOf" srcId="{A2D27FDD-0407-4402-BFC8-C6E96B58156B}" destId="{33DB9E36-8445-4295-9FD5-493EC9ADCF96}" srcOrd="1" destOrd="0" presId="urn:microsoft.com/office/officeart/2016/7/layout/RepeatingBendingProcessNew"/>
    <dgm:cxn modelId="{59376CAB-CE5C-4BBE-88B1-867772564925}" type="presParOf" srcId="{33DB9E36-8445-4295-9FD5-493EC9ADCF96}" destId="{110167E9-FC30-49E3-81E2-769292484596}" srcOrd="0" destOrd="0" presId="urn:microsoft.com/office/officeart/2016/7/layout/RepeatingBendingProcessNew"/>
    <dgm:cxn modelId="{190049DD-0DD4-4C46-B26A-50C9A7A8E6C1}" type="presParOf" srcId="{A2D27FDD-0407-4402-BFC8-C6E96B58156B}" destId="{93D931E4-58A0-402D-88D4-51B4DFFBCA25}" srcOrd="2" destOrd="0" presId="urn:microsoft.com/office/officeart/2016/7/layout/RepeatingBendingProcessNew"/>
    <dgm:cxn modelId="{D1780822-5903-499E-883B-711F2C22EBF1}" type="presParOf" srcId="{A2D27FDD-0407-4402-BFC8-C6E96B58156B}" destId="{9874F034-143C-44E5-9532-7917ABAC498F}" srcOrd="3" destOrd="0" presId="urn:microsoft.com/office/officeart/2016/7/layout/RepeatingBendingProcessNew"/>
    <dgm:cxn modelId="{9057472C-DD06-46BD-8F7C-A6463181AD21}" type="presParOf" srcId="{9874F034-143C-44E5-9532-7917ABAC498F}" destId="{8332B427-79D0-40FB-B3EF-E4753E7D9B63}" srcOrd="0" destOrd="0" presId="urn:microsoft.com/office/officeart/2016/7/layout/RepeatingBendingProcessNew"/>
    <dgm:cxn modelId="{67E3052B-181C-44E6-A874-44FC83E3706F}" type="presParOf" srcId="{A2D27FDD-0407-4402-BFC8-C6E96B58156B}" destId="{9ED6F8CE-EFE6-4CEA-B533-03D3C4D7E0BC}" srcOrd="4" destOrd="0" presId="urn:microsoft.com/office/officeart/2016/7/layout/RepeatingBendingProcessNew"/>
    <dgm:cxn modelId="{9C73335E-DC6F-4050-AD56-04260D7F563D}" type="presParOf" srcId="{A2D27FDD-0407-4402-BFC8-C6E96B58156B}" destId="{9CF3E9B0-6DB4-4AE5-9E8B-2DE546ADDC74}" srcOrd="5" destOrd="0" presId="urn:microsoft.com/office/officeart/2016/7/layout/RepeatingBendingProcessNew"/>
    <dgm:cxn modelId="{37AD44D1-4F77-40BE-9B39-BF73849846C7}" type="presParOf" srcId="{9CF3E9B0-6DB4-4AE5-9E8B-2DE546ADDC74}" destId="{1F70B833-4949-4507-AC3A-E025AE6B9BFE}" srcOrd="0" destOrd="0" presId="urn:microsoft.com/office/officeart/2016/7/layout/RepeatingBendingProcessNew"/>
    <dgm:cxn modelId="{0016E1EA-CA2A-47AA-A379-B5B5B0BB2560}" type="presParOf" srcId="{A2D27FDD-0407-4402-BFC8-C6E96B58156B}" destId="{05A8B3AC-4219-405F-8510-CFF296EE8927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chemeClr val="bg1"/>
              </a:solidFill>
            </a:rPr>
            <a:t>Responsibilities</a:t>
          </a:r>
          <a:endParaRPr lang="en-US" sz="1800" dirty="0">
            <a:solidFill>
              <a:schemeClr val="bg1"/>
            </a:solidFill>
          </a:endParaRP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Data sourcing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Data cleaning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Standardization 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OTC classification </a:t>
          </a: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7B55BA8D-2F0C-9646-9CB5-00A6AC7A2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Data delivery</a:t>
          </a:r>
        </a:p>
      </dgm:t>
    </dgm:pt>
    <dgm:pt modelId="{7433F288-EC82-9B46-839D-7788B70A9E13}" type="parTrans" cxnId="{1F3DB671-AC28-2544-B75F-13F518E21008}">
      <dgm:prSet/>
      <dgm:spPr/>
      <dgm:t>
        <a:bodyPr/>
        <a:lstStyle/>
        <a:p>
          <a:endParaRPr lang="en-US"/>
        </a:p>
      </dgm:t>
    </dgm:pt>
    <dgm:pt modelId="{7AAEBAEC-AA69-524B-AD9B-D81196FBB098}" type="sibTrans" cxnId="{1F3DB671-AC28-2544-B75F-13F518E21008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6" custLinFactNeighborX="54333" custLinFactNeighborY="-7758"/>
      <dgm:spPr>
        <a:solidFill>
          <a:srgbClr val="214673"/>
        </a:solidFill>
      </dgm:spPr>
    </dgm:pt>
    <dgm:pt modelId="{A22BF14C-97BF-46EB-B4F1-47461B8E74D8}" type="pres">
      <dgm:prSet presAssocID="{B43C9513-A1F1-46BA-94F8-BCC82D3F033E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 female outline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6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6"/>
      <dgm:spPr>
        <a:solidFill>
          <a:srgbClr val="CDDAEA"/>
        </a:solidFill>
      </dgm:spPr>
    </dgm:pt>
    <dgm:pt modelId="{292F56F2-0AE0-4731-BEE4-B084D1E8F912}" type="pres">
      <dgm:prSet presAssocID="{9562E2C6-C75E-458D-B96D-EB527E3635C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6" custScaleX="95231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6"/>
      <dgm:spPr>
        <a:solidFill>
          <a:srgbClr val="CDDAEA"/>
        </a:solidFill>
      </dgm:spPr>
    </dgm:pt>
    <dgm:pt modelId="{02F04B55-FA09-40C4-BD4D-2C38A6111A2B}" type="pres">
      <dgm:prSet presAssocID="{52E0A2E7-5425-47FF-9CA5-A3D1D974B0C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6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6"/>
      <dgm:spPr>
        <a:solidFill>
          <a:srgbClr val="CDDAEA"/>
        </a:solidFill>
      </dgm:spPr>
    </dgm:pt>
    <dgm:pt modelId="{660E730D-FA8E-4CCC-85BF-4E262583E55A}" type="pres">
      <dgm:prSet presAssocID="{67828ACC-BCAB-4D19-95FB-8584EA97E38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6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6"/>
      <dgm:spPr>
        <a:solidFill>
          <a:srgbClr val="CDDAEA"/>
        </a:solidFill>
      </dgm:spPr>
    </dgm:pt>
    <dgm:pt modelId="{788E39A9-E621-4F5A-AEFC-D9840E709EB0}" type="pres">
      <dgm:prSet presAssocID="{A3009208-9DD2-48EA-AB5D-29D0DD5E64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6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D45CF990-B4E8-9240-9B24-066984B91082}" type="pres">
      <dgm:prSet presAssocID="{7B55BA8D-2F0C-9646-9CB5-00A6AC7A2AFA}" presName="compNode" presStyleCnt="0"/>
      <dgm:spPr/>
    </dgm:pt>
    <dgm:pt modelId="{3F94AFBD-1746-464E-ACBE-DBD84D147325}" type="pres">
      <dgm:prSet presAssocID="{7B55BA8D-2F0C-9646-9CB5-00A6AC7A2AFA}" presName="bgRect" presStyleLbl="bgShp" presStyleIdx="5" presStyleCnt="6"/>
      <dgm:spPr>
        <a:solidFill>
          <a:srgbClr val="CDDAEA"/>
        </a:solidFill>
        <a:ln>
          <a:noFill/>
        </a:ln>
      </dgm:spPr>
    </dgm:pt>
    <dgm:pt modelId="{0A2A1CA2-FD13-064A-835E-6856155610A0}" type="pres">
      <dgm:prSet presAssocID="{7B55BA8D-2F0C-9646-9CB5-00A6AC7A2AF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610A0147-6048-504C-AD36-B5C46A16A7E2}" type="pres">
      <dgm:prSet presAssocID="{7B55BA8D-2F0C-9646-9CB5-00A6AC7A2AFA}" presName="spaceRect" presStyleCnt="0"/>
      <dgm:spPr/>
    </dgm:pt>
    <dgm:pt modelId="{ACA12F34-3B02-554C-9A3E-4CC99A37852A}" type="pres">
      <dgm:prSet presAssocID="{7B55BA8D-2F0C-9646-9CB5-00A6AC7A2AF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1F3DB671-AC28-2544-B75F-13F518E21008}" srcId="{81EF335B-A3EB-4EE0-8514-51BCF76E7E61}" destId="{7B55BA8D-2F0C-9646-9CB5-00A6AC7A2AFA}" srcOrd="5" destOrd="0" parTransId="{7433F288-EC82-9B46-839D-7788B70A9E13}" sibTransId="{7AAEBAEC-AA69-524B-AD9B-D81196FBB098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1C70E6E5-B6FA-A14D-ACDA-8BC0D060E677}" type="presOf" srcId="{7B55BA8D-2F0C-9646-9CB5-00A6AC7A2AFA}" destId="{ACA12F34-3B02-554C-9A3E-4CC99A37852A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C5F2DE49-3D93-2A47-8EEC-34CC795FC875}" type="presParOf" srcId="{EC2E8AF1-B47C-47DD-A2F5-3CC60DF39315}" destId="{D45CF990-B4E8-9240-9B24-066984B91082}" srcOrd="10" destOrd="0" presId="urn:microsoft.com/office/officeart/2018/2/layout/IconVerticalSolidList"/>
    <dgm:cxn modelId="{D6363752-810E-ED4F-BE47-C418CBFB98FD}" type="presParOf" srcId="{D45CF990-B4E8-9240-9B24-066984B91082}" destId="{3F94AFBD-1746-464E-ACBE-DBD84D147325}" srcOrd="0" destOrd="0" presId="urn:microsoft.com/office/officeart/2018/2/layout/IconVerticalSolidList"/>
    <dgm:cxn modelId="{A734A579-33A8-0445-8169-B94F009EC18B}" type="presParOf" srcId="{D45CF990-B4E8-9240-9B24-066984B91082}" destId="{0A2A1CA2-FD13-064A-835E-6856155610A0}" srcOrd="1" destOrd="0" presId="urn:microsoft.com/office/officeart/2018/2/layout/IconVerticalSolidList"/>
    <dgm:cxn modelId="{55D347B8-6927-0B4D-AA8F-7995348DEB81}" type="presParOf" srcId="{D45CF990-B4E8-9240-9B24-066984B91082}" destId="{610A0147-6048-504C-AD36-B5C46A16A7E2}" srcOrd="2" destOrd="0" presId="urn:microsoft.com/office/officeart/2018/2/layout/IconVerticalSolidList"/>
    <dgm:cxn modelId="{E779A460-FD23-0D42-9F09-1677FD56C760}" type="presParOf" srcId="{D45CF990-B4E8-9240-9B24-066984B91082}" destId="{ACA12F34-3B02-554C-9A3E-4CC99A3785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Contribution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Collected official open datasets 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Cleaned datasets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dirty="0">
              <a:solidFill>
                <a:srgbClr val="214673"/>
              </a:solidFill>
            </a:rPr>
            <a:t>Unified data structure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A3009208-9DD2-48EA-AB5D-29D0DD5E6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User friendly OTC categories</a:t>
          </a:r>
        </a:p>
      </dgm:t>
    </dgm:pt>
    <dgm:pt modelId="{619B8D8D-F577-45BD-9B31-4B7C4C419AEF}" type="parTrans" cxnId="{5A241B59-9C69-4505-8850-DB096E94D709}">
      <dgm:prSet/>
      <dgm:spPr/>
      <dgm:t>
        <a:bodyPr/>
        <a:lstStyle/>
        <a:p>
          <a:endParaRPr lang="en-US"/>
        </a:p>
      </dgm:t>
    </dgm:pt>
    <dgm:pt modelId="{AFF0B978-85B7-47FF-8FFC-91A1F3A87DF1}" type="sibTrans" cxnId="{5A241B59-9C69-4505-8850-DB096E94D709}">
      <dgm:prSet/>
      <dgm:spPr/>
      <dgm:t>
        <a:bodyPr/>
        <a:lstStyle/>
        <a:p>
          <a:endParaRPr lang="en-US"/>
        </a:p>
      </dgm:t>
    </dgm:pt>
    <dgm:pt modelId="{7B55BA8D-2F0C-9646-9CB5-00A6AC7A2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Data for Scientist &amp; App Developer</a:t>
          </a:r>
        </a:p>
      </dgm:t>
    </dgm:pt>
    <dgm:pt modelId="{7433F288-EC82-9B46-839D-7788B70A9E13}" type="parTrans" cxnId="{1F3DB671-AC28-2544-B75F-13F518E21008}">
      <dgm:prSet/>
      <dgm:spPr/>
      <dgm:t>
        <a:bodyPr/>
        <a:lstStyle/>
        <a:p>
          <a:endParaRPr lang="en-US"/>
        </a:p>
      </dgm:t>
    </dgm:pt>
    <dgm:pt modelId="{7AAEBAEC-AA69-524B-AD9B-D81196FBB098}" type="sibTrans" cxnId="{1F3DB671-AC28-2544-B75F-13F518E21008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6" custLinFactNeighborX="1313" custLinFactNeighborY="-820"/>
      <dgm:spPr>
        <a:solidFill>
          <a:srgbClr val="2683C7"/>
        </a:solidFill>
      </dgm:spPr>
    </dgm:pt>
    <dgm:pt modelId="{A22BF14C-97BF-46EB-B4F1-47461B8E74D8}" type="pres">
      <dgm:prSet presAssocID="{B43C9513-A1F1-46BA-94F8-BCC82D3F03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6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6"/>
      <dgm:spPr>
        <a:solidFill>
          <a:srgbClr val="D7EAFA"/>
        </a:solidFill>
      </dgm:spPr>
    </dgm:pt>
    <dgm:pt modelId="{292F56F2-0AE0-4731-BEE4-B084D1E8F912}" type="pres">
      <dgm:prSet presAssocID="{9562E2C6-C75E-458D-B96D-EB527E3635C2}" presName="iconRect" presStyleLbl="node1" presStyleIdx="1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6" custScaleX="10224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6"/>
      <dgm:spPr>
        <a:solidFill>
          <a:srgbClr val="D7EAFA"/>
        </a:solidFill>
      </dgm:spPr>
    </dgm:pt>
    <dgm:pt modelId="{02F04B55-FA09-40C4-BD4D-2C38A6111A2B}" type="pres">
      <dgm:prSet presAssocID="{52E0A2E7-5425-47FF-9CA5-A3D1D974B0C3}" presName="iconRect" presStyleLbl="node1" presStyleIdx="2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6" custScaleX="108088" custLinFactNeighborX="4269" custLinFactNeighborY="-2665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6"/>
      <dgm:spPr>
        <a:solidFill>
          <a:srgbClr val="D7EAFA"/>
        </a:solidFill>
      </dgm:spPr>
    </dgm:pt>
    <dgm:pt modelId="{660E730D-FA8E-4CCC-85BF-4E262583E55A}" type="pres">
      <dgm:prSet presAssocID="{67828ACC-BCAB-4D19-95FB-8584EA97E38D}" presName="iconRect" presStyleLbl="node1" presStyleIdx="3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6">
        <dgm:presLayoutVars>
          <dgm:chMax val="0"/>
          <dgm:chPref val="0"/>
        </dgm:presLayoutVars>
      </dgm:prSet>
      <dgm:spPr/>
    </dgm:pt>
    <dgm:pt modelId="{FF2099BD-BC78-4684-9FDA-36DEE36CED30}" type="pres">
      <dgm:prSet presAssocID="{42519E72-46EF-4F2E-BC5D-A245DCA18A92}" presName="sibTrans" presStyleCnt="0"/>
      <dgm:spPr/>
    </dgm:pt>
    <dgm:pt modelId="{7B7AD900-F6F8-40B3-A374-F014DB797AE1}" type="pres">
      <dgm:prSet presAssocID="{A3009208-9DD2-48EA-AB5D-29D0DD5E6499}" presName="compNode" presStyleCnt="0"/>
      <dgm:spPr/>
    </dgm:pt>
    <dgm:pt modelId="{49492903-69BB-4D76-98DA-6D66B2EE3CF8}" type="pres">
      <dgm:prSet presAssocID="{A3009208-9DD2-48EA-AB5D-29D0DD5E6499}" presName="bgRect" presStyleLbl="bgShp" presStyleIdx="4" presStyleCnt="6"/>
      <dgm:spPr>
        <a:solidFill>
          <a:srgbClr val="D7EAFA"/>
        </a:solidFill>
      </dgm:spPr>
    </dgm:pt>
    <dgm:pt modelId="{788E39A9-E621-4F5A-AEFC-D9840E709EB0}" type="pres">
      <dgm:prSet presAssocID="{A3009208-9DD2-48EA-AB5D-29D0DD5E6499}" presName="iconRect" presStyleLbl="node1" presStyleIdx="4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7C75D9CD-DF2E-4B56-B2E4-112AFA54DBBF}" type="pres">
      <dgm:prSet presAssocID="{A3009208-9DD2-48EA-AB5D-29D0DD5E6499}" presName="spaceRect" presStyleCnt="0"/>
      <dgm:spPr/>
    </dgm:pt>
    <dgm:pt modelId="{777B4756-F381-4FED-B15A-67E77F79FA36}" type="pres">
      <dgm:prSet presAssocID="{A3009208-9DD2-48EA-AB5D-29D0DD5E6499}" presName="parTx" presStyleLbl="revTx" presStyleIdx="4" presStyleCnt="6" custScaleX="121611" custLinFactNeighborX="11393" custLinFactNeighborY="-2062">
        <dgm:presLayoutVars>
          <dgm:chMax val="0"/>
          <dgm:chPref val="0"/>
        </dgm:presLayoutVars>
      </dgm:prSet>
      <dgm:spPr/>
    </dgm:pt>
    <dgm:pt modelId="{91CF4F26-9732-F845-8CF4-AFE89019A005}" type="pres">
      <dgm:prSet presAssocID="{AFF0B978-85B7-47FF-8FFC-91A1F3A87DF1}" presName="sibTrans" presStyleCnt="0"/>
      <dgm:spPr/>
    </dgm:pt>
    <dgm:pt modelId="{D45CF990-B4E8-9240-9B24-066984B91082}" type="pres">
      <dgm:prSet presAssocID="{7B55BA8D-2F0C-9646-9CB5-00A6AC7A2AFA}" presName="compNode" presStyleCnt="0"/>
      <dgm:spPr/>
    </dgm:pt>
    <dgm:pt modelId="{3F94AFBD-1746-464E-ACBE-DBD84D147325}" type="pres">
      <dgm:prSet presAssocID="{7B55BA8D-2F0C-9646-9CB5-00A6AC7A2AFA}" presName="bgRect" presStyleLbl="bgShp" presStyleIdx="5" presStyleCnt="6"/>
      <dgm:spPr>
        <a:solidFill>
          <a:srgbClr val="D7EAFA"/>
        </a:solidFill>
        <a:ln>
          <a:noFill/>
        </a:ln>
      </dgm:spPr>
    </dgm:pt>
    <dgm:pt modelId="{0A2A1CA2-FD13-064A-835E-6856155610A0}" type="pres">
      <dgm:prSet presAssocID="{7B55BA8D-2F0C-9646-9CB5-00A6AC7A2AFA}" presName="iconRect" presStyleLbl="node1" presStyleIdx="5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10A0147-6048-504C-AD36-B5C46A16A7E2}" type="pres">
      <dgm:prSet presAssocID="{7B55BA8D-2F0C-9646-9CB5-00A6AC7A2AFA}" presName="spaceRect" presStyleCnt="0"/>
      <dgm:spPr/>
    </dgm:pt>
    <dgm:pt modelId="{ACA12F34-3B02-554C-9A3E-4CC99A37852A}" type="pres">
      <dgm:prSet presAssocID="{7B55BA8D-2F0C-9646-9CB5-00A6AC7A2AFA}" presName="parTx" presStyleLbl="revTx" presStyleIdx="5" presStyleCnt="6" custScaleX="100000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99833D0F-4B7D-4592-9F9A-E727FAE67B0F}" type="presOf" srcId="{A3009208-9DD2-48EA-AB5D-29D0DD5E6499}" destId="{777B4756-F381-4FED-B15A-67E77F79FA36}" srcOrd="0" destOrd="0" presId="urn:microsoft.com/office/officeart/2018/2/layout/IconVerticalSolidList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5A241B59-9C69-4505-8850-DB096E94D709}" srcId="{81EF335B-A3EB-4EE0-8514-51BCF76E7E61}" destId="{A3009208-9DD2-48EA-AB5D-29D0DD5E6499}" srcOrd="4" destOrd="0" parTransId="{619B8D8D-F577-45BD-9B31-4B7C4C419AEF}" sibTransId="{AFF0B978-85B7-47FF-8FFC-91A1F3A87DF1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1F3DB671-AC28-2544-B75F-13F518E21008}" srcId="{81EF335B-A3EB-4EE0-8514-51BCF76E7E61}" destId="{7B55BA8D-2F0C-9646-9CB5-00A6AC7A2AFA}" srcOrd="5" destOrd="0" parTransId="{7433F288-EC82-9B46-839D-7788B70A9E13}" sibTransId="{7AAEBAEC-AA69-524B-AD9B-D81196FBB098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1C70E6E5-B6FA-A14D-ACDA-8BC0D060E677}" type="presOf" srcId="{7B55BA8D-2F0C-9646-9CB5-00A6AC7A2AFA}" destId="{ACA12F34-3B02-554C-9A3E-4CC99A37852A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  <dgm:cxn modelId="{25678788-D697-4AD2-B3BE-8E4270DBA76E}" type="presParOf" srcId="{EC2E8AF1-B47C-47DD-A2F5-3CC60DF39315}" destId="{FF2099BD-BC78-4684-9FDA-36DEE36CED30}" srcOrd="7" destOrd="0" presId="urn:microsoft.com/office/officeart/2018/2/layout/IconVerticalSolidList"/>
    <dgm:cxn modelId="{D3B9B26E-5517-4AB0-9A63-14ADB9FA8782}" type="presParOf" srcId="{EC2E8AF1-B47C-47DD-A2F5-3CC60DF39315}" destId="{7B7AD900-F6F8-40B3-A374-F014DB797AE1}" srcOrd="8" destOrd="0" presId="urn:microsoft.com/office/officeart/2018/2/layout/IconVerticalSolidList"/>
    <dgm:cxn modelId="{B7646B5C-AD95-4EDD-8F5C-7FC4232FB598}" type="presParOf" srcId="{7B7AD900-F6F8-40B3-A374-F014DB797AE1}" destId="{49492903-69BB-4D76-98DA-6D66B2EE3CF8}" srcOrd="0" destOrd="0" presId="urn:microsoft.com/office/officeart/2018/2/layout/IconVerticalSolidList"/>
    <dgm:cxn modelId="{98F805DC-1E85-4A22-9AD1-7663D1FAB76B}" type="presParOf" srcId="{7B7AD900-F6F8-40B3-A374-F014DB797AE1}" destId="{788E39A9-E621-4F5A-AEFC-D9840E709EB0}" srcOrd="1" destOrd="0" presId="urn:microsoft.com/office/officeart/2018/2/layout/IconVerticalSolidList"/>
    <dgm:cxn modelId="{750E3733-E91E-4074-8A8E-CFE0A07092BC}" type="presParOf" srcId="{7B7AD900-F6F8-40B3-A374-F014DB797AE1}" destId="{7C75D9CD-DF2E-4B56-B2E4-112AFA54DBBF}" srcOrd="2" destOrd="0" presId="urn:microsoft.com/office/officeart/2018/2/layout/IconVerticalSolidList"/>
    <dgm:cxn modelId="{041D0B38-145D-41DC-9A37-D8B56AB6831E}" type="presParOf" srcId="{7B7AD900-F6F8-40B3-A374-F014DB797AE1}" destId="{777B4756-F381-4FED-B15A-67E77F79FA36}" srcOrd="3" destOrd="0" presId="urn:microsoft.com/office/officeart/2018/2/layout/IconVerticalSolidList"/>
    <dgm:cxn modelId="{965A02B7-31CD-3C4C-A36E-C8839B214E1A}" type="presParOf" srcId="{EC2E8AF1-B47C-47DD-A2F5-3CC60DF39315}" destId="{91CF4F26-9732-F845-8CF4-AFE89019A005}" srcOrd="9" destOrd="0" presId="urn:microsoft.com/office/officeart/2018/2/layout/IconVerticalSolidList"/>
    <dgm:cxn modelId="{C5F2DE49-3D93-2A47-8EEC-34CC795FC875}" type="presParOf" srcId="{EC2E8AF1-B47C-47DD-A2F5-3CC60DF39315}" destId="{D45CF990-B4E8-9240-9B24-066984B91082}" srcOrd="10" destOrd="0" presId="urn:microsoft.com/office/officeart/2018/2/layout/IconVerticalSolidList"/>
    <dgm:cxn modelId="{D6363752-810E-ED4F-BE47-C418CBFB98FD}" type="presParOf" srcId="{D45CF990-B4E8-9240-9B24-066984B91082}" destId="{3F94AFBD-1746-464E-ACBE-DBD84D147325}" srcOrd="0" destOrd="0" presId="urn:microsoft.com/office/officeart/2018/2/layout/IconVerticalSolidList"/>
    <dgm:cxn modelId="{A734A579-33A8-0445-8169-B94F009EC18B}" type="presParOf" srcId="{D45CF990-B4E8-9240-9B24-066984B91082}" destId="{0A2A1CA2-FD13-064A-835E-6856155610A0}" srcOrd="1" destOrd="0" presId="urn:microsoft.com/office/officeart/2018/2/layout/IconVerticalSolidList"/>
    <dgm:cxn modelId="{55D347B8-6927-0B4D-AA8F-7995348DEB81}" type="presParOf" srcId="{D45CF990-B4E8-9240-9B24-066984B91082}" destId="{610A0147-6048-504C-AD36-B5C46A16A7E2}" srcOrd="2" destOrd="0" presId="urn:microsoft.com/office/officeart/2018/2/layout/IconVerticalSolidList"/>
    <dgm:cxn modelId="{E779A460-FD23-0D42-9F09-1677FD56C760}" type="presParOf" srcId="{D45CF990-B4E8-9240-9B24-066984B91082}" destId="{ACA12F34-3B02-554C-9A3E-4CC99A3785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bg1"/>
              </a:solidFill>
            </a:rPr>
            <a:t>Solutions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Data cleaning &amp; standardization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52E0A2E7-5425-47FF-9CA5-A3D1D974B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Unified data structure</a:t>
          </a:r>
        </a:p>
      </dgm:t>
    </dgm:pt>
    <dgm:pt modelId="{7BFA9E17-9B56-4056-9285-0E41E4A1CF76}" type="parTrans" cxnId="{04040259-B51F-4E7C-8344-4F556150872E}">
      <dgm:prSet/>
      <dgm:spPr/>
      <dgm:t>
        <a:bodyPr/>
        <a:lstStyle/>
        <a:p>
          <a:endParaRPr lang="en-US"/>
        </a:p>
      </dgm:t>
    </dgm:pt>
    <dgm:pt modelId="{9AEDC64A-3E64-4CF4-A78B-8E2B112B9534}" type="sibTrans" cxnId="{04040259-B51F-4E7C-8344-4F556150872E}">
      <dgm:prSet/>
      <dgm:spPr/>
      <dgm:t>
        <a:bodyPr/>
        <a:lstStyle/>
        <a:p>
          <a:endParaRPr lang="en-US"/>
        </a:p>
      </dgm:t>
    </dgm:pt>
    <dgm:pt modelId="{67828ACC-BCAB-4D19-95FB-8584EA97E3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214673"/>
              </a:solidFill>
            </a:rPr>
            <a:t>Consumer-friendly OTC classification</a:t>
          </a:r>
        </a:p>
      </dgm:t>
    </dgm:pt>
    <dgm:pt modelId="{753CB617-D839-46CF-ACB7-31558899FE12}" type="parTrans" cxnId="{ED9F12F7-837E-4FBC-8565-85DC0AA6F3CD}">
      <dgm:prSet/>
      <dgm:spPr/>
      <dgm:t>
        <a:bodyPr/>
        <a:lstStyle/>
        <a:p>
          <a:endParaRPr lang="en-US"/>
        </a:p>
      </dgm:t>
    </dgm:pt>
    <dgm:pt modelId="{42519E72-46EF-4F2E-BC5D-A245DCA18A92}" type="sibTrans" cxnId="{ED9F12F7-837E-4FBC-8565-85DC0AA6F3CD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4" custLinFactNeighborX="-2020" custLinFactNeighborY="-895"/>
      <dgm:spPr>
        <a:solidFill>
          <a:srgbClr val="2683C7"/>
        </a:solidFill>
      </dgm:spPr>
    </dgm:pt>
    <dgm:pt modelId="{A22BF14C-97BF-46EB-B4F1-47461B8E74D8}" type="pres">
      <dgm:prSet presAssocID="{B43C9513-A1F1-46BA-94F8-BCC82D3F03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4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4"/>
      <dgm:spPr>
        <a:solidFill>
          <a:srgbClr val="D7EAFA"/>
        </a:solidFill>
      </dgm:spPr>
    </dgm:pt>
    <dgm:pt modelId="{292F56F2-0AE0-4731-BEE4-B084D1E8F912}" type="pres">
      <dgm:prSet presAssocID="{9562E2C6-C75E-458D-B96D-EB527E3635C2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4" custScaleX="10224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CEE1440F-AD70-455A-ABBD-7F8C68F184DC}" type="pres">
      <dgm:prSet presAssocID="{52E0A2E7-5425-47FF-9CA5-A3D1D974B0C3}" presName="compNode" presStyleCnt="0"/>
      <dgm:spPr/>
    </dgm:pt>
    <dgm:pt modelId="{22118221-1F5D-4442-B969-FF74F34CC599}" type="pres">
      <dgm:prSet presAssocID="{52E0A2E7-5425-47FF-9CA5-A3D1D974B0C3}" presName="bgRect" presStyleLbl="bgShp" presStyleIdx="2" presStyleCnt="4"/>
      <dgm:spPr>
        <a:solidFill>
          <a:srgbClr val="D7EAFA"/>
        </a:solidFill>
      </dgm:spPr>
    </dgm:pt>
    <dgm:pt modelId="{02F04B55-FA09-40C4-BD4D-2C38A6111A2B}" type="pres">
      <dgm:prSet presAssocID="{52E0A2E7-5425-47FF-9CA5-A3D1D974B0C3}" presName="iconRect" presStyleLbl="node1" presStyleIdx="2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66CAD229-773D-4210-AA2C-28B7A21DF374}" type="pres">
      <dgm:prSet presAssocID="{52E0A2E7-5425-47FF-9CA5-A3D1D974B0C3}" presName="spaceRect" presStyleCnt="0"/>
      <dgm:spPr/>
    </dgm:pt>
    <dgm:pt modelId="{87632B25-87F4-4E5F-A1E2-99BB5DFDBD82}" type="pres">
      <dgm:prSet presAssocID="{52E0A2E7-5425-47FF-9CA5-A3D1D974B0C3}" presName="parTx" presStyleLbl="revTx" presStyleIdx="2" presStyleCnt="4" custScaleX="99876" custLinFactNeighborX="4269" custLinFactNeighborY="-2665">
        <dgm:presLayoutVars>
          <dgm:chMax val="0"/>
          <dgm:chPref val="0"/>
        </dgm:presLayoutVars>
      </dgm:prSet>
      <dgm:spPr/>
    </dgm:pt>
    <dgm:pt modelId="{CAE378E2-7052-4A9A-9A8D-B38B49ABD7D9}" type="pres">
      <dgm:prSet presAssocID="{9AEDC64A-3E64-4CF4-A78B-8E2B112B9534}" presName="sibTrans" presStyleCnt="0"/>
      <dgm:spPr/>
    </dgm:pt>
    <dgm:pt modelId="{8A1BE602-BE61-4E4F-B453-682C550255B9}" type="pres">
      <dgm:prSet presAssocID="{67828ACC-BCAB-4D19-95FB-8584EA97E38D}" presName="compNode" presStyleCnt="0"/>
      <dgm:spPr/>
    </dgm:pt>
    <dgm:pt modelId="{B42665A9-8662-4651-8DAF-69F5C4DD7D2D}" type="pres">
      <dgm:prSet presAssocID="{67828ACC-BCAB-4D19-95FB-8584EA97E38D}" presName="bgRect" presStyleLbl="bgShp" presStyleIdx="3" presStyleCnt="4"/>
      <dgm:spPr>
        <a:solidFill>
          <a:srgbClr val="D7EAFA"/>
        </a:solidFill>
      </dgm:spPr>
    </dgm:pt>
    <dgm:pt modelId="{660E730D-FA8E-4CCC-85BF-4E262583E55A}" type="pres">
      <dgm:prSet presAssocID="{67828ACC-BCAB-4D19-95FB-8584EA97E38D}" presName="iconRect" presStyleLbl="node1" presStyleIdx="3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F07D7A57-16C5-4B00-A149-B137E325BBFD}" type="pres">
      <dgm:prSet presAssocID="{67828ACC-BCAB-4D19-95FB-8584EA97E38D}" presName="spaceRect" presStyleCnt="0"/>
      <dgm:spPr/>
    </dgm:pt>
    <dgm:pt modelId="{02916ADC-DED4-42A3-8F1B-367843174551}" type="pres">
      <dgm:prSet presAssocID="{67828ACC-BCAB-4D19-95FB-8584EA97E38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07D6611F-864D-4FA3-AC13-F4035E070616}" type="presOf" srcId="{67828ACC-BCAB-4D19-95FB-8584EA97E38D}" destId="{02916ADC-DED4-42A3-8F1B-367843174551}" srcOrd="0" destOrd="0" presId="urn:microsoft.com/office/officeart/2018/2/layout/IconVerticalSolidList"/>
    <dgm:cxn modelId="{04040259-B51F-4E7C-8344-4F556150872E}" srcId="{81EF335B-A3EB-4EE0-8514-51BCF76E7E61}" destId="{52E0A2E7-5425-47FF-9CA5-A3D1D974B0C3}" srcOrd="2" destOrd="0" parTransId="{7BFA9E17-9B56-4056-9285-0E41E4A1CF76}" sibTransId="{9AEDC64A-3E64-4CF4-A78B-8E2B112B9534}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2B6A04C8-0816-4ED8-8BF6-01D0018BD63C}" type="presOf" srcId="{52E0A2E7-5425-47FF-9CA5-A3D1D974B0C3}" destId="{87632B25-87F4-4E5F-A1E2-99BB5DFDBD82}" srcOrd="0" destOrd="0" presId="urn:microsoft.com/office/officeart/2018/2/layout/IconVerticalSolidList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ED9F12F7-837E-4FBC-8565-85DC0AA6F3CD}" srcId="{81EF335B-A3EB-4EE0-8514-51BCF76E7E61}" destId="{67828ACC-BCAB-4D19-95FB-8584EA97E38D}" srcOrd="3" destOrd="0" parTransId="{753CB617-D839-46CF-ACB7-31558899FE12}" sibTransId="{42519E72-46EF-4F2E-BC5D-A245DCA18A92}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670B909A-C0D2-4FAE-92E8-CA10CECAD865}" type="presParOf" srcId="{EC2E8AF1-B47C-47DD-A2F5-3CC60DF39315}" destId="{CEE1440F-AD70-455A-ABBD-7F8C68F184DC}" srcOrd="4" destOrd="0" presId="urn:microsoft.com/office/officeart/2018/2/layout/IconVerticalSolidList"/>
    <dgm:cxn modelId="{912EE863-01C0-4446-9A5E-8BD4564B8A09}" type="presParOf" srcId="{CEE1440F-AD70-455A-ABBD-7F8C68F184DC}" destId="{22118221-1F5D-4442-B969-FF74F34CC599}" srcOrd="0" destOrd="0" presId="urn:microsoft.com/office/officeart/2018/2/layout/IconVerticalSolidList"/>
    <dgm:cxn modelId="{4A3D7282-0B17-4401-8058-AA4D38CBCEC5}" type="presParOf" srcId="{CEE1440F-AD70-455A-ABBD-7F8C68F184DC}" destId="{02F04B55-FA09-40C4-BD4D-2C38A6111A2B}" srcOrd="1" destOrd="0" presId="urn:microsoft.com/office/officeart/2018/2/layout/IconVerticalSolidList"/>
    <dgm:cxn modelId="{11B03025-730F-4187-B060-F8483C07DDE8}" type="presParOf" srcId="{CEE1440F-AD70-455A-ABBD-7F8C68F184DC}" destId="{66CAD229-773D-4210-AA2C-28B7A21DF374}" srcOrd="2" destOrd="0" presId="urn:microsoft.com/office/officeart/2018/2/layout/IconVerticalSolidList"/>
    <dgm:cxn modelId="{48F23EFE-65D4-48FB-80A2-E7B1A2E6639B}" type="presParOf" srcId="{CEE1440F-AD70-455A-ABBD-7F8C68F184DC}" destId="{87632B25-87F4-4E5F-A1E2-99BB5DFDBD82}" srcOrd="3" destOrd="0" presId="urn:microsoft.com/office/officeart/2018/2/layout/IconVerticalSolidList"/>
    <dgm:cxn modelId="{13187CDC-D9C3-4728-A689-6040886EBFB4}" type="presParOf" srcId="{EC2E8AF1-B47C-47DD-A2F5-3CC60DF39315}" destId="{CAE378E2-7052-4A9A-9A8D-B38B49ABD7D9}" srcOrd="5" destOrd="0" presId="urn:microsoft.com/office/officeart/2018/2/layout/IconVerticalSolidList"/>
    <dgm:cxn modelId="{9E9BCC7C-E965-4208-98DC-0492E94B65C6}" type="presParOf" srcId="{EC2E8AF1-B47C-47DD-A2F5-3CC60DF39315}" destId="{8A1BE602-BE61-4E4F-B453-682C550255B9}" srcOrd="6" destOrd="0" presId="urn:microsoft.com/office/officeart/2018/2/layout/IconVerticalSolidList"/>
    <dgm:cxn modelId="{8C9975D8-B375-4559-B830-33D5CF3CD0C1}" type="presParOf" srcId="{8A1BE602-BE61-4E4F-B453-682C550255B9}" destId="{B42665A9-8662-4651-8DAF-69F5C4DD7D2D}" srcOrd="0" destOrd="0" presId="urn:microsoft.com/office/officeart/2018/2/layout/IconVerticalSolidList"/>
    <dgm:cxn modelId="{32D760B4-1155-4772-B909-075391B7DF89}" type="presParOf" srcId="{8A1BE602-BE61-4E4F-B453-682C550255B9}" destId="{660E730D-FA8E-4CCC-85BF-4E262583E55A}" srcOrd="1" destOrd="0" presId="urn:microsoft.com/office/officeart/2018/2/layout/IconVerticalSolidList"/>
    <dgm:cxn modelId="{3B1FB2A3-B7FE-4F04-B400-2F2759C86533}" type="presParOf" srcId="{8A1BE602-BE61-4E4F-B453-682C550255B9}" destId="{F07D7A57-16C5-4B00-A149-B137E325BBFD}" srcOrd="2" destOrd="0" presId="urn:microsoft.com/office/officeart/2018/2/layout/IconVerticalSolidList"/>
    <dgm:cxn modelId="{A125310D-F188-4D50-BC60-E943265266D7}" type="presParOf" srcId="{8A1BE602-BE61-4E4F-B453-682C550255B9}" destId="{02916ADC-DED4-42A3-8F1B-3678431745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1EF335B-A3EB-4EE0-8514-51BCF76E7E6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C9513-A1F1-46BA-94F8-BCC82D3F03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chemeClr val="bg1"/>
              </a:solidFill>
            </a:rPr>
            <a:t>Challenges</a:t>
          </a:r>
        </a:p>
      </dgm:t>
    </dgm:pt>
    <dgm:pt modelId="{4C3AB806-56C0-4369-9D3A-AAA6707F60B5}" type="parTrans" cxnId="{9F73E006-68E9-4D1B-AE78-5FCA02E59190}">
      <dgm:prSet/>
      <dgm:spPr/>
      <dgm:t>
        <a:bodyPr/>
        <a:lstStyle/>
        <a:p>
          <a:endParaRPr lang="en-US"/>
        </a:p>
      </dgm:t>
    </dgm:pt>
    <dgm:pt modelId="{030F049E-921C-4E0B-8895-DF58C6A9477A}" type="sibTrans" cxnId="{9F73E006-68E9-4D1B-AE78-5FCA02E59190}">
      <dgm:prSet/>
      <dgm:spPr/>
      <dgm:t>
        <a:bodyPr/>
        <a:lstStyle/>
        <a:p>
          <a:endParaRPr lang="en-US"/>
        </a:p>
      </dgm:t>
    </dgm:pt>
    <dgm:pt modelId="{9562E2C6-C75E-458D-B96D-EB527E3635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rgbClr val="214673"/>
              </a:solidFill>
            </a:rPr>
            <a:t>Fragmented public datasets</a:t>
          </a:r>
        </a:p>
      </dgm:t>
    </dgm:pt>
    <dgm:pt modelId="{7819C69F-06C1-4BDB-8FA1-C66D7D3DBC78}" type="parTrans" cxnId="{41E300B6-61A4-4D90-8493-46E3AF569363}">
      <dgm:prSet/>
      <dgm:spPr/>
      <dgm:t>
        <a:bodyPr/>
        <a:lstStyle/>
        <a:p>
          <a:endParaRPr lang="en-US"/>
        </a:p>
      </dgm:t>
    </dgm:pt>
    <dgm:pt modelId="{78FBAB20-40CD-4078-8BB9-875980EA0597}" type="sibTrans" cxnId="{41E300B6-61A4-4D90-8493-46E3AF569363}">
      <dgm:prSet/>
      <dgm:spPr/>
      <dgm:t>
        <a:bodyPr/>
        <a:lstStyle/>
        <a:p>
          <a:endParaRPr lang="en-US"/>
        </a:p>
      </dgm:t>
    </dgm:pt>
    <dgm:pt modelId="{3931A7D6-C5B1-DB4C-8B0A-4596482DB5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rgbClr val="214673"/>
              </a:solidFill>
            </a:rPr>
            <a:t>Different formats </a:t>
          </a:r>
        </a:p>
      </dgm:t>
    </dgm:pt>
    <dgm:pt modelId="{8676F4D7-A3CF-1647-B787-0CFF223A53CB}" type="parTrans" cxnId="{8CEC4B6B-D982-BB40-95A2-75CB997803FD}">
      <dgm:prSet/>
      <dgm:spPr/>
      <dgm:t>
        <a:bodyPr/>
        <a:lstStyle/>
        <a:p>
          <a:endParaRPr lang="en-US"/>
        </a:p>
      </dgm:t>
    </dgm:pt>
    <dgm:pt modelId="{88B2D290-F836-D248-BEB4-B3760F5752C4}" type="sibTrans" cxnId="{8CEC4B6B-D982-BB40-95A2-75CB997803FD}">
      <dgm:prSet/>
      <dgm:spPr/>
      <dgm:t>
        <a:bodyPr/>
        <a:lstStyle/>
        <a:p>
          <a:endParaRPr lang="en-US"/>
        </a:p>
      </dgm:t>
    </dgm:pt>
    <dgm:pt modelId="{E9A8BB34-0EAC-FB4E-AB77-464331D4EE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rgbClr val="214673"/>
              </a:solidFill>
            </a:rPr>
            <a:t>Complicated data</a:t>
          </a:r>
        </a:p>
      </dgm:t>
    </dgm:pt>
    <dgm:pt modelId="{C260FAD5-EB29-2040-BD53-3881C92E749F}" type="parTrans" cxnId="{42416408-5947-FF40-89CA-CA05C91F136D}">
      <dgm:prSet/>
      <dgm:spPr/>
      <dgm:t>
        <a:bodyPr/>
        <a:lstStyle/>
        <a:p>
          <a:endParaRPr lang="en-US"/>
        </a:p>
      </dgm:t>
    </dgm:pt>
    <dgm:pt modelId="{E883A3F4-AC19-9A49-9FD4-2BCF12BF371F}" type="sibTrans" cxnId="{42416408-5947-FF40-89CA-CA05C91F136D}">
      <dgm:prSet/>
      <dgm:spPr/>
      <dgm:t>
        <a:bodyPr/>
        <a:lstStyle/>
        <a:p>
          <a:endParaRPr lang="en-US"/>
        </a:p>
      </dgm:t>
    </dgm:pt>
    <dgm:pt modelId="{EC2E8AF1-B47C-47DD-A2F5-3CC60DF39315}" type="pres">
      <dgm:prSet presAssocID="{81EF335B-A3EB-4EE0-8514-51BCF76E7E61}" presName="root" presStyleCnt="0">
        <dgm:presLayoutVars>
          <dgm:dir/>
          <dgm:resizeHandles val="exact"/>
        </dgm:presLayoutVars>
      </dgm:prSet>
      <dgm:spPr/>
    </dgm:pt>
    <dgm:pt modelId="{3AD7DBA6-41DA-4026-9DC0-6388B0E52A98}" type="pres">
      <dgm:prSet presAssocID="{B43C9513-A1F1-46BA-94F8-BCC82D3F033E}" presName="compNode" presStyleCnt="0"/>
      <dgm:spPr/>
    </dgm:pt>
    <dgm:pt modelId="{86C2D620-E91D-4623-8B9D-D12E793D354D}" type="pres">
      <dgm:prSet presAssocID="{B43C9513-A1F1-46BA-94F8-BCC82D3F033E}" presName="bgRect" presStyleLbl="bgShp" presStyleIdx="0" presStyleCnt="4" custLinFactNeighborX="-835" custLinFactNeighborY="-6994"/>
      <dgm:spPr>
        <a:solidFill>
          <a:srgbClr val="214673"/>
        </a:solidFill>
      </dgm:spPr>
    </dgm:pt>
    <dgm:pt modelId="{A22BF14C-97BF-46EB-B4F1-47461B8E74D8}" type="pres">
      <dgm:prSet presAssocID="{B43C9513-A1F1-46BA-94F8-BCC82D3F03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636CCF7D-592A-4DDA-9D89-B75AB2F95C73}" type="pres">
      <dgm:prSet presAssocID="{B43C9513-A1F1-46BA-94F8-BCC82D3F033E}" presName="spaceRect" presStyleCnt="0"/>
      <dgm:spPr/>
    </dgm:pt>
    <dgm:pt modelId="{ABA467F5-0C75-4C74-B099-D8AC6517AA16}" type="pres">
      <dgm:prSet presAssocID="{B43C9513-A1F1-46BA-94F8-BCC82D3F033E}" presName="parTx" presStyleLbl="revTx" presStyleIdx="0" presStyleCnt="4">
        <dgm:presLayoutVars>
          <dgm:chMax val="0"/>
          <dgm:chPref val="0"/>
        </dgm:presLayoutVars>
      </dgm:prSet>
      <dgm:spPr/>
    </dgm:pt>
    <dgm:pt modelId="{784919A2-02A5-459D-98C7-1C451704E4B4}" type="pres">
      <dgm:prSet presAssocID="{030F049E-921C-4E0B-8895-DF58C6A9477A}" presName="sibTrans" presStyleCnt="0"/>
      <dgm:spPr/>
    </dgm:pt>
    <dgm:pt modelId="{1FC0F8EE-9E1E-4CBB-92D0-0358656F14F8}" type="pres">
      <dgm:prSet presAssocID="{9562E2C6-C75E-458D-B96D-EB527E3635C2}" presName="compNode" presStyleCnt="0"/>
      <dgm:spPr/>
    </dgm:pt>
    <dgm:pt modelId="{0F42F7C8-ED25-4A17-BF52-5BDBA3E414C8}" type="pres">
      <dgm:prSet presAssocID="{9562E2C6-C75E-458D-B96D-EB527E3635C2}" presName="bgRect" presStyleLbl="bgShp" presStyleIdx="1" presStyleCnt="4"/>
      <dgm:spPr>
        <a:solidFill>
          <a:srgbClr val="CDDBEA"/>
        </a:solidFill>
      </dgm:spPr>
    </dgm:pt>
    <dgm:pt modelId="{292F56F2-0AE0-4731-BEE4-B084D1E8F912}" type="pres">
      <dgm:prSet presAssocID="{9562E2C6-C75E-458D-B96D-EB527E3635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2BB6CBE6-93EC-4F43-AB61-A1F868F04E6B}" type="pres">
      <dgm:prSet presAssocID="{9562E2C6-C75E-458D-B96D-EB527E3635C2}" presName="spaceRect" presStyleCnt="0"/>
      <dgm:spPr/>
    </dgm:pt>
    <dgm:pt modelId="{BC68E1C1-4BFD-4F94-A8A9-0AF747ADD2B2}" type="pres">
      <dgm:prSet presAssocID="{9562E2C6-C75E-458D-B96D-EB527E3635C2}" presName="parTx" presStyleLbl="revTx" presStyleIdx="1" presStyleCnt="4" custScaleX="99876">
        <dgm:presLayoutVars>
          <dgm:chMax val="0"/>
          <dgm:chPref val="0"/>
        </dgm:presLayoutVars>
      </dgm:prSet>
      <dgm:spPr/>
    </dgm:pt>
    <dgm:pt modelId="{5CA679D8-7ABD-461B-B49F-7370502B5A08}" type="pres">
      <dgm:prSet presAssocID="{78FBAB20-40CD-4078-8BB9-875980EA0597}" presName="sibTrans" presStyleCnt="0"/>
      <dgm:spPr/>
    </dgm:pt>
    <dgm:pt modelId="{D6EE17C2-4786-9345-B12C-EEF02EE4A52C}" type="pres">
      <dgm:prSet presAssocID="{3931A7D6-C5B1-DB4C-8B0A-4596482DB54F}" presName="compNode" presStyleCnt="0"/>
      <dgm:spPr/>
    </dgm:pt>
    <dgm:pt modelId="{EAEE32B4-9A41-ED41-A3DE-893DC459B286}" type="pres">
      <dgm:prSet presAssocID="{3931A7D6-C5B1-DB4C-8B0A-4596482DB54F}" presName="bgRect" presStyleLbl="bgShp" presStyleIdx="2" presStyleCnt="4"/>
      <dgm:spPr>
        <a:solidFill>
          <a:srgbClr val="CDDBEA"/>
        </a:solidFill>
      </dgm:spPr>
    </dgm:pt>
    <dgm:pt modelId="{CD6EEC48-D067-C046-84C3-1D9AFC886F06}" type="pres">
      <dgm:prSet presAssocID="{3931A7D6-C5B1-DB4C-8B0A-4596482DB5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CDDBEA"/>
          </a:solidFill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C7DF2F03-C783-7547-BDFA-3A23C1AF4D7D}" type="pres">
      <dgm:prSet presAssocID="{3931A7D6-C5B1-DB4C-8B0A-4596482DB54F}" presName="spaceRect" presStyleCnt="0"/>
      <dgm:spPr/>
    </dgm:pt>
    <dgm:pt modelId="{81CBFCC1-9C61-A14C-A862-FE32F5A23638}" type="pres">
      <dgm:prSet presAssocID="{3931A7D6-C5B1-DB4C-8B0A-4596482DB54F}" presName="parTx" presStyleLbl="revTx" presStyleIdx="2" presStyleCnt="4">
        <dgm:presLayoutVars>
          <dgm:chMax val="0"/>
          <dgm:chPref val="0"/>
        </dgm:presLayoutVars>
      </dgm:prSet>
      <dgm:spPr/>
    </dgm:pt>
    <dgm:pt modelId="{62C2B070-2F30-8D49-B508-1CBF979AE6E0}" type="pres">
      <dgm:prSet presAssocID="{88B2D290-F836-D248-BEB4-B3760F5752C4}" presName="sibTrans" presStyleCnt="0"/>
      <dgm:spPr/>
    </dgm:pt>
    <dgm:pt modelId="{278A44D9-3974-7C45-9796-B21EDC486F3E}" type="pres">
      <dgm:prSet presAssocID="{E9A8BB34-0EAC-FB4E-AB77-464331D4EE45}" presName="compNode" presStyleCnt="0"/>
      <dgm:spPr/>
    </dgm:pt>
    <dgm:pt modelId="{23B4E876-A274-314C-B2E5-1D5AF73A52CC}" type="pres">
      <dgm:prSet presAssocID="{E9A8BB34-0EAC-FB4E-AB77-464331D4EE45}" presName="bgRect" presStyleLbl="bgShp" presStyleIdx="3" presStyleCnt="4"/>
      <dgm:spPr>
        <a:solidFill>
          <a:srgbClr val="CDDBEA"/>
        </a:solidFill>
      </dgm:spPr>
    </dgm:pt>
    <dgm:pt modelId="{40C1F038-5350-8F45-A08E-4477BA59AD62}" type="pres">
      <dgm:prSet presAssocID="{E9A8BB34-0EAC-FB4E-AB77-464331D4EE45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CDDBEA"/>
          </a:solidFill>
        </a:ln>
      </dgm:spPr>
      <dgm:extLst>
        <a:ext uri="{E40237B7-FDA0-4F09-8148-C483321AD2D9}">
          <dgm14:cNvPr xmlns:dgm14="http://schemas.microsoft.com/office/drawing/2010/diagram" id="0" name="" descr="Traffic cone with solid fill"/>
        </a:ext>
      </dgm:extLst>
    </dgm:pt>
    <dgm:pt modelId="{D4E1361B-31C5-2248-B9BE-4DA92A24A949}" type="pres">
      <dgm:prSet presAssocID="{E9A8BB34-0EAC-FB4E-AB77-464331D4EE45}" presName="spaceRect" presStyleCnt="0"/>
      <dgm:spPr/>
    </dgm:pt>
    <dgm:pt modelId="{0654FACD-3BA8-8B4F-B0BD-AC96F2522A6C}" type="pres">
      <dgm:prSet presAssocID="{E9A8BB34-0EAC-FB4E-AB77-464331D4EE45}" presName="parTx" presStyleLbl="revTx" presStyleIdx="3" presStyleCnt="4" custScaleX="99876">
        <dgm:presLayoutVars>
          <dgm:chMax val="0"/>
          <dgm:chPref val="0"/>
        </dgm:presLayoutVars>
      </dgm:prSet>
      <dgm:spPr/>
    </dgm:pt>
  </dgm:ptLst>
  <dgm:cxnLst>
    <dgm:cxn modelId="{9F73E006-68E9-4D1B-AE78-5FCA02E59190}" srcId="{81EF335B-A3EB-4EE0-8514-51BCF76E7E61}" destId="{B43C9513-A1F1-46BA-94F8-BCC82D3F033E}" srcOrd="0" destOrd="0" parTransId="{4C3AB806-56C0-4369-9D3A-AAA6707F60B5}" sibTransId="{030F049E-921C-4E0B-8895-DF58C6A9477A}"/>
    <dgm:cxn modelId="{42416408-5947-FF40-89CA-CA05C91F136D}" srcId="{81EF335B-A3EB-4EE0-8514-51BCF76E7E61}" destId="{E9A8BB34-0EAC-FB4E-AB77-464331D4EE45}" srcOrd="3" destOrd="0" parTransId="{C260FAD5-EB29-2040-BD53-3881C92E749F}" sibTransId="{E883A3F4-AC19-9A49-9FD4-2BCF12BF371F}"/>
    <dgm:cxn modelId="{CB5C9B2E-7985-6D41-A004-53049BD95074}" type="presOf" srcId="{E9A8BB34-0EAC-FB4E-AB77-464331D4EE45}" destId="{0654FACD-3BA8-8B4F-B0BD-AC96F2522A6C}" srcOrd="0" destOrd="0" presId="urn:microsoft.com/office/officeart/2018/2/layout/IconVerticalSolidList"/>
    <dgm:cxn modelId="{FB340551-EC9F-584D-9B1D-230753590A28}" type="presOf" srcId="{3931A7D6-C5B1-DB4C-8B0A-4596482DB54F}" destId="{81CBFCC1-9C61-A14C-A862-FE32F5A23638}" srcOrd="0" destOrd="0" presId="urn:microsoft.com/office/officeart/2018/2/layout/IconVerticalSolidList"/>
    <dgm:cxn modelId="{3ED16559-EA82-4889-A86B-9FBB176668C0}" type="presOf" srcId="{B43C9513-A1F1-46BA-94F8-BCC82D3F033E}" destId="{ABA467F5-0C75-4C74-B099-D8AC6517AA16}" srcOrd="0" destOrd="0" presId="urn:microsoft.com/office/officeart/2018/2/layout/IconVerticalSolidList"/>
    <dgm:cxn modelId="{8CEC4B6B-D982-BB40-95A2-75CB997803FD}" srcId="{81EF335B-A3EB-4EE0-8514-51BCF76E7E61}" destId="{3931A7D6-C5B1-DB4C-8B0A-4596482DB54F}" srcOrd="2" destOrd="0" parTransId="{8676F4D7-A3CF-1647-B787-0CFF223A53CB}" sibTransId="{88B2D290-F836-D248-BEB4-B3760F5752C4}"/>
    <dgm:cxn modelId="{41E300B6-61A4-4D90-8493-46E3AF569363}" srcId="{81EF335B-A3EB-4EE0-8514-51BCF76E7E61}" destId="{9562E2C6-C75E-458D-B96D-EB527E3635C2}" srcOrd="1" destOrd="0" parTransId="{7819C69F-06C1-4BDB-8FA1-C66D7D3DBC78}" sibTransId="{78FBAB20-40CD-4078-8BB9-875980EA0597}"/>
    <dgm:cxn modelId="{E3257CD8-5E4A-4AF6-B6EA-46BE7A243EE5}" type="presOf" srcId="{81EF335B-A3EB-4EE0-8514-51BCF76E7E61}" destId="{EC2E8AF1-B47C-47DD-A2F5-3CC60DF39315}" srcOrd="0" destOrd="0" presId="urn:microsoft.com/office/officeart/2018/2/layout/IconVerticalSolidList"/>
    <dgm:cxn modelId="{54634EDA-33E3-4201-AB24-406B9B0F1991}" type="presOf" srcId="{9562E2C6-C75E-458D-B96D-EB527E3635C2}" destId="{BC68E1C1-4BFD-4F94-A8A9-0AF747ADD2B2}" srcOrd="0" destOrd="0" presId="urn:microsoft.com/office/officeart/2018/2/layout/IconVerticalSolidList"/>
    <dgm:cxn modelId="{9F898816-F2B6-4BED-A2D1-9E96333FDAB8}" type="presParOf" srcId="{EC2E8AF1-B47C-47DD-A2F5-3CC60DF39315}" destId="{3AD7DBA6-41DA-4026-9DC0-6388B0E52A98}" srcOrd="0" destOrd="0" presId="urn:microsoft.com/office/officeart/2018/2/layout/IconVerticalSolidList"/>
    <dgm:cxn modelId="{A08FCF85-03EC-4E8B-A8EE-FBC388922935}" type="presParOf" srcId="{3AD7DBA6-41DA-4026-9DC0-6388B0E52A98}" destId="{86C2D620-E91D-4623-8B9D-D12E793D354D}" srcOrd="0" destOrd="0" presId="urn:microsoft.com/office/officeart/2018/2/layout/IconVerticalSolidList"/>
    <dgm:cxn modelId="{AD115660-8ABF-421E-BC9A-D254A5790B8F}" type="presParOf" srcId="{3AD7DBA6-41DA-4026-9DC0-6388B0E52A98}" destId="{A22BF14C-97BF-46EB-B4F1-47461B8E74D8}" srcOrd="1" destOrd="0" presId="urn:microsoft.com/office/officeart/2018/2/layout/IconVerticalSolidList"/>
    <dgm:cxn modelId="{8271103B-CC60-493D-B570-97B7827EC5B5}" type="presParOf" srcId="{3AD7DBA6-41DA-4026-9DC0-6388B0E52A98}" destId="{636CCF7D-592A-4DDA-9D89-B75AB2F95C73}" srcOrd="2" destOrd="0" presId="urn:microsoft.com/office/officeart/2018/2/layout/IconVerticalSolidList"/>
    <dgm:cxn modelId="{A5F17ADC-98A0-4051-AFC7-BD94E481738C}" type="presParOf" srcId="{3AD7DBA6-41DA-4026-9DC0-6388B0E52A98}" destId="{ABA467F5-0C75-4C74-B099-D8AC6517AA16}" srcOrd="3" destOrd="0" presId="urn:microsoft.com/office/officeart/2018/2/layout/IconVerticalSolidList"/>
    <dgm:cxn modelId="{ACAB7068-FA3F-42AF-ABE0-A2AC30A6C851}" type="presParOf" srcId="{EC2E8AF1-B47C-47DD-A2F5-3CC60DF39315}" destId="{784919A2-02A5-459D-98C7-1C451704E4B4}" srcOrd="1" destOrd="0" presId="urn:microsoft.com/office/officeart/2018/2/layout/IconVerticalSolidList"/>
    <dgm:cxn modelId="{C954704B-3E9E-4A83-8D15-C37D00006405}" type="presParOf" srcId="{EC2E8AF1-B47C-47DD-A2F5-3CC60DF39315}" destId="{1FC0F8EE-9E1E-4CBB-92D0-0358656F14F8}" srcOrd="2" destOrd="0" presId="urn:microsoft.com/office/officeart/2018/2/layout/IconVerticalSolidList"/>
    <dgm:cxn modelId="{5FEC0780-4BC1-413C-8586-560A76D3F9B9}" type="presParOf" srcId="{1FC0F8EE-9E1E-4CBB-92D0-0358656F14F8}" destId="{0F42F7C8-ED25-4A17-BF52-5BDBA3E414C8}" srcOrd="0" destOrd="0" presId="urn:microsoft.com/office/officeart/2018/2/layout/IconVerticalSolidList"/>
    <dgm:cxn modelId="{CAD5ABF8-AA6F-4D9C-8483-7AAA0AE79456}" type="presParOf" srcId="{1FC0F8EE-9E1E-4CBB-92D0-0358656F14F8}" destId="{292F56F2-0AE0-4731-BEE4-B084D1E8F912}" srcOrd="1" destOrd="0" presId="urn:microsoft.com/office/officeart/2018/2/layout/IconVerticalSolidList"/>
    <dgm:cxn modelId="{3FFE2A43-A413-4DBE-A803-E504E88940BC}" type="presParOf" srcId="{1FC0F8EE-9E1E-4CBB-92D0-0358656F14F8}" destId="{2BB6CBE6-93EC-4F43-AB61-A1F868F04E6B}" srcOrd="2" destOrd="0" presId="urn:microsoft.com/office/officeart/2018/2/layout/IconVerticalSolidList"/>
    <dgm:cxn modelId="{D89C58A9-37CE-4610-8158-183713AC7F80}" type="presParOf" srcId="{1FC0F8EE-9E1E-4CBB-92D0-0358656F14F8}" destId="{BC68E1C1-4BFD-4F94-A8A9-0AF747ADD2B2}" srcOrd="3" destOrd="0" presId="urn:microsoft.com/office/officeart/2018/2/layout/IconVerticalSolidList"/>
    <dgm:cxn modelId="{3D6034A5-08C9-4247-839F-58BEF39E53A2}" type="presParOf" srcId="{EC2E8AF1-B47C-47DD-A2F5-3CC60DF39315}" destId="{5CA679D8-7ABD-461B-B49F-7370502B5A08}" srcOrd="3" destOrd="0" presId="urn:microsoft.com/office/officeart/2018/2/layout/IconVerticalSolidList"/>
    <dgm:cxn modelId="{1A077695-0A1D-EC4D-8C78-21265C95720F}" type="presParOf" srcId="{EC2E8AF1-B47C-47DD-A2F5-3CC60DF39315}" destId="{D6EE17C2-4786-9345-B12C-EEF02EE4A52C}" srcOrd="4" destOrd="0" presId="urn:microsoft.com/office/officeart/2018/2/layout/IconVerticalSolidList"/>
    <dgm:cxn modelId="{710456DE-D31C-A74F-801B-4FE4EB308389}" type="presParOf" srcId="{D6EE17C2-4786-9345-B12C-EEF02EE4A52C}" destId="{EAEE32B4-9A41-ED41-A3DE-893DC459B286}" srcOrd="0" destOrd="0" presId="urn:microsoft.com/office/officeart/2018/2/layout/IconVerticalSolidList"/>
    <dgm:cxn modelId="{E262BCF4-0755-4C46-B506-0920962C0DDF}" type="presParOf" srcId="{D6EE17C2-4786-9345-B12C-EEF02EE4A52C}" destId="{CD6EEC48-D067-C046-84C3-1D9AFC886F06}" srcOrd="1" destOrd="0" presId="urn:microsoft.com/office/officeart/2018/2/layout/IconVerticalSolidList"/>
    <dgm:cxn modelId="{DBD67DC7-DEC5-8D4C-891A-8DEC819C7D2E}" type="presParOf" srcId="{D6EE17C2-4786-9345-B12C-EEF02EE4A52C}" destId="{C7DF2F03-C783-7547-BDFA-3A23C1AF4D7D}" srcOrd="2" destOrd="0" presId="urn:microsoft.com/office/officeart/2018/2/layout/IconVerticalSolidList"/>
    <dgm:cxn modelId="{7B0EE090-984B-7F4E-91F5-506E983E6879}" type="presParOf" srcId="{D6EE17C2-4786-9345-B12C-EEF02EE4A52C}" destId="{81CBFCC1-9C61-A14C-A862-FE32F5A23638}" srcOrd="3" destOrd="0" presId="urn:microsoft.com/office/officeart/2018/2/layout/IconVerticalSolidList"/>
    <dgm:cxn modelId="{0093E2A9-A841-E140-87F4-FE69DA5498CF}" type="presParOf" srcId="{EC2E8AF1-B47C-47DD-A2F5-3CC60DF39315}" destId="{62C2B070-2F30-8D49-B508-1CBF979AE6E0}" srcOrd="5" destOrd="0" presId="urn:microsoft.com/office/officeart/2018/2/layout/IconVerticalSolidList"/>
    <dgm:cxn modelId="{E6E74F99-6F06-8948-8C4D-B0971DB30404}" type="presParOf" srcId="{EC2E8AF1-B47C-47DD-A2F5-3CC60DF39315}" destId="{278A44D9-3974-7C45-9796-B21EDC486F3E}" srcOrd="6" destOrd="0" presId="urn:microsoft.com/office/officeart/2018/2/layout/IconVerticalSolidList"/>
    <dgm:cxn modelId="{2898FC00-0840-884F-8574-0A188DE5B2D4}" type="presParOf" srcId="{278A44D9-3974-7C45-9796-B21EDC486F3E}" destId="{23B4E876-A274-314C-B2E5-1D5AF73A52CC}" srcOrd="0" destOrd="0" presId="urn:microsoft.com/office/officeart/2018/2/layout/IconVerticalSolidList"/>
    <dgm:cxn modelId="{68DFBBA4-8416-2D47-ACFA-72D1A1B92F66}" type="presParOf" srcId="{278A44D9-3974-7C45-9796-B21EDC486F3E}" destId="{40C1F038-5350-8F45-A08E-4477BA59AD62}" srcOrd="1" destOrd="0" presId="urn:microsoft.com/office/officeart/2018/2/layout/IconVerticalSolidList"/>
    <dgm:cxn modelId="{BC6ED676-C93E-1A40-BEB4-4562713C48A2}" type="presParOf" srcId="{278A44D9-3974-7C45-9796-B21EDC486F3E}" destId="{D4E1361B-31C5-2248-B9BE-4DA92A24A949}" srcOrd="2" destOrd="0" presId="urn:microsoft.com/office/officeart/2018/2/layout/IconVerticalSolidList"/>
    <dgm:cxn modelId="{D9FFEB59-39D6-B748-8721-E82E57B332E7}" type="presParOf" srcId="{278A44D9-3974-7C45-9796-B21EDC486F3E}" destId="{0654FACD-3BA8-8B4F-B0BD-AC96F2522A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79CFD-C9AD-40FB-8D5F-F6B931C65A11}">
      <dsp:nvSpPr>
        <dsp:cNvPr id="0" name=""/>
        <dsp:cNvSpPr/>
      </dsp:nvSpPr>
      <dsp:spPr>
        <a:xfrm>
          <a:off x="536640" y="64386"/>
          <a:ext cx="1098000" cy="1098000"/>
        </a:xfrm>
        <a:prstGeom prst="ellipse">
          <a:avLst/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687BB-1A92-4ACA-9434-09EB9611757D}">
      <dsp:nvSpPr>
        <dsp:cNvPr id="0" name=""/>
        <dsp:cNvSpPr/>
      </dsp:nvSpPr>
      <dsp:spPr>
        <a:xfrm>
          <a:off x="770640" y="29838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41992-B30B-4670-9999-963F9D4C378D}">
      <dsp:nvSpPr>
        <dsp:cNvPr id="0" name=""/>
        <dsp:cNvSpPr/>
      </dsp:nvSpPr>
      <dsp:spPr>
        <a:xfrm>
          <a:off x="185640" y="1504386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solidFill>
                <a:srgbClr val="214673"/>
              </a:solidFill>
            </a:rPr>
            <a:t>Improve access to OTC medicines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185640" y="1504386"/>
        <a:ext cx="1800000" cy="787500"/>
      </dsp:txXfrm>
    </dsp:sp>
    <dsp:sp modelId="{4E378272-9AD6-4B5B-A0D6-1062924F14C6}">
      <dsp:nvSpPr>
        <dsp:cNvPr id="0" name=""/>
        <dsp:cNvSpPr/>
      </dsp:nvSpPr>
      <dsp:spPr>
        <a:xfrm>
          <a:off x="2651640" y="64386"/>
          <a:ext cx="1098000" cy="1098000"/>
        </a:xfrm>
        <a:prstGeom prst="ellipse">
          <a:avLst/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310ED-61DF-438C-A9BC-71DCCC8FA221}">
      <dsp:nvSpPr>
        <dsp:cNvPr id="0" name=""/>
        <dsp:cNvSpPr/>
      </dsp:nvSpPr>
      <dsp:spPr>
        <a:xfrm>
          <a:off x="2885640" y="29838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822FB-9F6A-4545-94F3-7B8588BD39F8}">
      <dsp:nvSpPr>
        <dsp:cNvPr id="0" name=""/>
        <dsp:cNvSpPr/>
      </dsp:nvSpPr>
      <dsp:spPr>
        <a:xfrm>
          <a:off x="2300640" y="1504386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solidFill>
                <a:srgbClr val="214673"/>
              </a:solidFill>
            </a:rPr>
            <a:t>Optimize vending machine placement using data and AI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2300640" y="1504386"/>
        <a:ext cx="1800000" cy="787500"/>
      </dsp:txXfrm>
    </dsp:sp>
    <dsp:sp modelId="{CA14C1D9-2B00-4E63-A6D7-6D6B035629F1}">
      <dsp:nvSpPr>
        <dsp:cNvPr id="0" name=""/>
        <dsp:cNvSpPr/>
      </dsp:nvSpPr>
      <dsp:spPr>
        <a:xfrm>
          <a:off x="4766640" y="64386"/>
          <a:ext cx="1098000" cy="1098000"/>
        </a:xfrm>
        <a:prstGeom prst="ellipse">
          <a:avLst/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5E692-3FBC-47C5-B82D-42EC75584EF6}">
      <dsp:nvSpPr>
        <dsp:cNvPr id="0" name=""/>
        <dsp:cNvSpPr/>
      </dsp:nvSpPr>
      <dsp:spPr>
        <a:xfrm>
          <a:off x="5000640" y="29838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88415-42D6-4F69-AF68-7BB3AAF0C6BD}">
      <dsp:nvSpPr>
        <dsp:cNvPr id="0" name=""/>
        <dsp:cNvSpPr/>
      </dsp:nvSpPr>
      <dsp:spPr>
        <a:xfrm>
          <a:off x="4415640" y="1504386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solidFill>
                <a:srgbClr val="214673"/>
              </a:solidFill>
            </a:rPr>
            <a:t>Forecast demand and support inventory planning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4415640" y="1504386"/>
        <a:ext cx="1800000" cy="787500"/>
      </dsp:txXfrm>
    </dsp:sp>
    <dsp:sp modelId="{2475EF2E-417A-4953-B7C0-DB1A928F4829}">
      <dsp:nvSpPr>
        <dsp:cNvPr id="0" name=""/>
        <dsp:cNvSpPr/>
      </dsp:nvSpPr>
      <dsp:spPr>
        <a:xfrm>
          <a:off x="6881640" y="64386"/>
          <a:ext cx="1098000" cy="1098000"/>
        </a:xfrm>
        <a:prstGeom prst="ellipse">
          <a:avLst/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29D49-BF51-41DE-A805-1EA0F3D5BE02}">
      <dsp:nvSpPr>
        <dsp:cNvPr id="0" name=""/>
        <dsp:cNvSpPr/>
      </dsp:nvSpPr>
      <dsp:spPr>
        <a:xfrm>
          <a:off x="7115640" y="29838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F7DAE-AD0A-428B-A117-F2C428A5D9F9}">
      <dsp:nvSpPr>
        <dsp:cNvPr id="0" name=""/>
        <dsp:cNvSpPr/>
      </dsp:nvSpPr>
      <dsp:spPr>
        <a:xfrm>
          <a:off x="6530640" y="1504386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solidFill>
                <a:srgbClr val="214673"/>
              </a:solidFill>
            </a:rPr>
            <a:t>Design a safe and responsible user interaction system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6530640" y="1504386"/>
        <a:ext cx="1800000" cy="787500"/>
      </dsp:txXfrm>
    </dsp:sp>
    <dsp:sp modelId="{8BB62463-3473-4873-A3C9-E16D925CCB9D}">
      <dsp:nvSpPr>
        <dsp:cNvPr id="0" name=""/>
        <dsp:cNvSpPr/>
      </dsp:nvSpPr>
      <dsp:spPr>
        <a:xfrm>
          <a:off x="1594140" y="2741886"/>
          <a:ext cx="1098000" cy="1098000"/>
        </a:xfrm>
        <a:prstGeom prst="ellipse">
          <a:avLst/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2EFD2-B0DD-4D06-8439-592FC9297727}">
      <dsp:nvSpPr>
        <dsp:cNvPr id="0" name=""/>
        <dsp:cNvSpPr/>
      </dsp:nvSpPr>
      <dsp:spPr>
        <a:xfrm>
          <a:off x="1828140" y="297588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06421-AB47-42B3-9ED3-AD9945CAD08C}">
      <dsp:nvSpPr>
        <dsp:cNvPr id="0" name=""/>
        <dsp:cNvSpPr/>
      </dsp:nvSpPr>
      <dsp:spPr>
        <a:xfrm>
          <a:off x="1243140" y="4181886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solidFill>
                <a:srgbClr val="214673"/>
              </a:solidFill>
            </a:rPr>
            <a:t>Integrate legal, ethical, and regulatory considerations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1243140" y="4181886"/>
        <a:ext cx="1800000" cy="787500"/>
      </dsp:txXfrm>
    </dsp:sp>
    <dsp:sp modelId="{0ED2707E-D5EE-454E-9653-38A3AE3B8380}">
      <dsp:nvSpPr>
        <dsp:cNvPr id="0" name=""/>
        <dsp:cNvSpPr/>
      </dsp:nvSpPr>
      <dsp:spPr>
        <a:xfrm>
          <a:off x="3709140" y="2741886"/>
          <a:ext cx="1098000" cy="1098000"/>
        </a:xfrm>
        <a:prstGeom prst="ellipse">
          <a:avLst/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67CF2-495D-4569-A6C2-019507C23F72}">
      <dsp:nvSpPr>
        <dsp:cNvPr id="0" name=""/>
        <dsp:cNvSpPr/>
      </dsp:nvSpPr>
      <dsp:spPr>
        <a:xfrm>
          <a:off x="3943140" y="2975886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B83A-844C-4B12-9B1C-EAAAE59401FD}">
      <dsp:nvSpPr>
        <dsp:cNvPr id="0" name=""/>
        <dsp:cNvSpPr/>
      </dsp:nvSpPr>
      <dsp:spPr>
        <a:xfrm>
          <a:off x="3358140" y="4181886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solidFill>
                <a:srgbClr val="214673"/>
              </a:solidFill>
            </a:rPr>
            <a:t>Demonstrate a realistic research prototype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3358140" y="4181886"/>
        <a:ext cx="1800000" cy="787500"/>
      </dsp:txXfrm>
    </dsp:sp>
    <dsp:sp modelId="{12039347-8B04-433C-87BC-527C62731416}">
      <dsp:nvSpPr>
        <dsp:cNvPr id="0" name=""/>
        <dsp:cNvSpPr/>
      </dsp:nvSpPr>
      <dsp:spPr>
        <a:xfrm>
          <a:off x="5824140" y="2741886"/>
          <a:ext cx="1098000" cy="1098000"/>
        </a:xfrm>
        <a:prstGeom prst="ellipse">
          <a:avLst/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435CF-64DD-4927-BEDE-0B9D0FA5A60A}">
      <dsp:nvSpPr>
        <dsp:cNvPr id="0" name=""/>
        <dsp:cNvSpPr/>
      </dsp:nvSpPr>
      <dsp:spPr>
        <a:xfrm>
          <a:off x="6058140" y="2975886"/>
          <a:ext cx="630000" cy="6300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9FC42-C984-4DC0-BFA2-2365184022D0}">
      <dsp:nvSpPr>
        <dsp:cNvPr id="0" name=""/>
        <dsp:cNvSpPr/>
      </dsp:nvSpPr>
      <dsp:spPr>
        <a:xfrm>
          <a:off x="5473140" y="4181886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solidFill>
                <a:srgbClr val="214673"/>
              </a:solidFill>
            </a:rPr>
            <a:t>Apply data-driven project management practices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5473140" y="4181886"/>
        <a:ext cx="1800000" cy="7875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2878162" cy="674610"/>
        </a:xfrm>
        <a:prstGeom prst="roundRect">
          <a:avLst>
            <a:gd name="adj" fmla="val 10000"/>
          </a:avLst>
        </a:prstGeom>
        <a:solidFill>
          <a:srgbClr val="21467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204069" y="156776"/>
          <a:ext cx="371035" cy="37103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79174" y="4989"/>
          <a:ext cx="1587901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Responsibilities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779174" y="4989"/>
        <a:ext cx="1587901" cy="717432"/>
      </dsp:txXfrm>
    </dsp:sp>
    <dsp:sp modelId="{0F42F7C8-ED25-4A17-BF52-5BDBA3E414C8}">
      <dsp:nvSpPr>
        <dsp:cNvPr id="0" name=""/>
        <dsp:cNvSpPr/>
      </dsp:nvSpPr>
      <dsp:spPr>
        <a:xfrm>
          <a:off x="0" y="896344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204069" y="1048131"/>
          <a:ext cx="371035" cy="371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677072" y="896344"/>
          <a:ext cx="1792105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Population analysis</a:t>
          </a:r>
        </a:p>
      </dsp:txBody>
      <dsp:txXfrm>
        <a:off x="677072" y="896344"/>
        <a:ext cx="1792105" cy="717432"/>
      </dsp:txXfrm>
    </dsp:sp>
    <dsp:sp modelId="{22118221-1F5D-4442-B969-FF74F34CC599}">
      <dsp:nvSpPr>
        <dsp:cNvPr id="0" name=""/>
        <dsp:cNvSpPr/>
      </dsp:nvSpPr>
      <dsp:spPr>
        <a:xfrm>
          <a:off x="0" y="1787699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204069" y="1939486"/>
          <a:ext cx="371035" cy="371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79174" y="1787699"/>
          <a:ext cx="1587901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Demand modeling</a:t>
          </a:r>
        </a:p>
      </dsp:txBody>
      <dsp:txXfrm>
        <a:off x="779174" y="1787699"/>
        <a:ext cx="1587901" cy="717432"/>
      </dsp:txXfrm>
    </dsp:sp>
    <dsp:sp modelId="{B42665A9-8662-4651-8DAF-69F5C4DD7D2D}">
      <dsp:nvSpPr>
        <dsp:cNvPr id="0" name=""/>
        <dsp:cNvSpPr/>
      </dsp:nvSpPr>
      <dsp:spPr>
        <a:xfrm>
          <a:off x="0" y="2679053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204069" y="2830841"/>
          <a:ext cx="371035" cy="371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639709" y="2679053"/>
          <a:ext cx="1866832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Allocation optimization</a:t>
          </a:r>
        </a:p>
      </dsp:txBody>
      <dsp:txXfrm>
        <a:off x="639709" y="2679053"/>
        <a:ext cx="1866832" cy="717432"/>
      </dsp:txXfrm>
    </dsp:sp>
    <dsp:sp modelId="{49492903-69BB-4D76-98DA-6D66B2EE3CF8}">
      <dsp:nvSpPr>
        <dsp:cNvPr id="0" name=""/>
        <dsp:cNvSpPr/>
      </dsp:nvSpPr>
      <dsp:spPr>
        <a:xfrm>
          <a:off x="0" y="3570408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204069" y="3722196"/>
          <a:ext cx="371035" cy="371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788503" y="3555615"/>
          <a:ext cx="1931062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Coverage evaluation</a:t>
          </a:r>
        </a:p>
      </dsp:txBody>
      <dsp:txXfrm>
        <a:off x="788503" y="3555615"/>
        <a:ext cx="1931062" cy="717432"/>
      </dsp:txXfrm>
    </dsp:sp>
    <dsp:sp modelId="{3F94AFBD-1746-464E-ACBE-DBD84D147325}">
      <dsp:nvSpPr>
        <dsp:cNvPr id="0" name=""/>
        <dsp:cNvSpPr/>
      </dsp:nvSpPr>
      <dsp:spPr>
        <a:xfrm>
          <a:off x="0" y="4461763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A1CA2-FD13-064A-835E-6856155610A0}">
      <dsp:nvSpPr>
        <dsp:cNvPr id="0" name=""/>
        <dsp:cNvSpPr/>
      </dsp:nvSpPr>
      <dsp:spPr>
        <a:xfrm>
          <a:off x="204069" y="4613551"/>
          <a:ext cx="371035" cy="3710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2F34-3B02-554C-9A3E-4CC99A37852A}">
      <dsp:nvSpPr>
        <dsp:cNvPr id="0" name=""/>
        <dsp:cNvSpPr/>
      </dsp:nvSpPr>
      <dsp:spPr>
        <a:xfrm>
          <a:off x="779174" y="4461763"/>
          <a:ext cx="1587901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Model validation </a:t>
          </a:r>
        </a:p>
      </dsp:txBody>
      <dsp:txXfrm>
        <a:off x="779174" y="4461763"/>
        <a:ext cx="1587901" cy="7174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1989"/>
          <a:ext cx="2880360" cy="673951"/>
        </a:xfrm>
        <a:prstGeom prst="roundRect">
          <a:avLst>
            <a:gd name="adj" fmla="val 10000"/>
          </a:avLst>
        </a:prstGeom>
        <a:solidFill>
          <a:srgbClr val="2683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203870" y="159154"/>
          <a:ext cx="371035" cy="370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78776" y="7515"/>
          <a:ext cx="1590099" cy="716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54" tIns="75854" rIns="75854" bIns="758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Contribution</a:t>
          </a:r>
        </a:p>
      </dsp:txBody>
      <dsp:txXfrm>
        <a:off x="778776" y="7515"/>
        <a:ext cx="1590099" cy="716731"/>
      </dsp:txXfrm>
    </dsp:sp>
    <dsp:sp modelId="{0F42F7C8-ED25-4A17-BF52-5BDBA3E414C8}">
      <dsp:nvSpPr>
        <dsp:cNvPr id="0" name=""/>
        <dsp:cNvSpPr/>
      </dsp:nvSpPr>
      <dsp:spPr>
        <a:xfrm>
          <a:off x="0" y="898000"/>
          <a:ext cx="2880360" cy="673951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203870" y="1049639"/>
          <a:ext cx="371035" cy="37067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760919" y="898000"/>
          <a:ext cx="1625813" cy="716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54" tIns="75854" rIns="75854" bIns="7585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Population trend + Growth rate</a:t>
          </a:r>
        </a:p>
      </dsp:txBody>
      <dsp:txXfrm>
        <a:off x="760919" y="898000"/>
        <a:ext cx="1625813" cy="716731"/>
      </dsp:txXfrm>
    </dsp:sp>
    <dsp:sp modelId="{22118221-1F5D-4442-B969-FF74F34CC599}">
      <dsp:nvSpPr>
        <dsp:cNvPr id="0" name=""/>
        <dsp:cNvSpPr/>
      </dsp:nvSpPr>
      <dsp:spPr>
        <a:xfrm>
          <a:off x="0" y="1788484"/>
          <a:ext cx="2880360" cy="673951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203870" y="1940123"/>
          <a:ext cx="371035" cy="37067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82353" y="1769383"/>
          <a:ext cx="1718706" cy="716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54" tIns="75854" rIns="75854" bIns="7585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Demand score indicator for VMs placement</a:t>
          </a:r>
        </a:p>
      </dsp:txBody>
      <dsp:txXfrm>
        <a:off x="782353" y="1769383"/>
        <a:ext cx="1718706" cy="716731"/>
      </dsp:txXfrm>
    </dsp:sp>
    <dsp:sp modelId="{B42665A9-8662-4651-8DAF-69F5C4DD7D2D}">
      <dsp:nvSpPr>
        <dsp:cNvPr id="0" name=""/>
        <dsp:cNvSpPr/>
      </dsp:nvSpPr>
      <dsp:spPr>
        <a:xfrm>
          <a:off x="0" y="2678969"/>
          <a:ext cx="2880360" cy="673951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203870" y="2830608"/>
          <a:ext cx="371035" cy="37067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778776" y="2678969"/>
          <a:ext cx="1590099" cy="716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54" tIns="75854" rIns="75854" bIns="7585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50 OTC-VMs allocation optimization</a:t>
          </a:r>
        </a:p>
      </dsp:txBody>
      <dsp:txXfrm>
        <a:off x="778776" y="2678969"/>
        <a:ext cx="1590099" cy="716731"/>
      </dsp:txXfrm>
    </dsp:sp>
    <dsp:sp modelId="{49492903-69BB-4D76-98DA-6D66B2EE3CF8}">
      <dsp:nvSpPr>
        <dsp:cNvPr id="0" name=""/>
        <dsp:cNvSpPr/>
      </dsp:nvSpPr>
      <dsp:spPr>
        <a:xfrm>
          <a:off x="0" y="3569453"/>
          <a:ext cx="2880360" cy="673951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203870" y="3721092"/>
          <a:ext cx="371035" cy="37067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788117" y="3554674"/>
          <a:ext cx="1933735" cy="716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54" tIns="75854" rIns="75854" bIns="7585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Coverage efficiency Model validation</a:t>
          </a:r>
        </a:p>
      </dsp:txBody>
      <dsp:txXfrm>
        <a:off x="788117" y="3554674"/>
        <a:ext cx="1933735" cy="716731"/>
      </dsp:txXfrm>
    </dsp:sp>
    <dsp:sp modelId="{3F94AFBD-1746-464E-ACBE-DBD84D147325}">
      <dsp:nvSpPr>
        <dsp:cNvPr id="0" name=""/>
        <dsp:cNvSpPr/>
      </dsp:nvSpPr>
      <dsp:spPr>
        <a:xfrm>
          <a:off x="0" y="4459938"/>
          <a:ext cx="2880360" cy="673951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A1CA2-FD13-064A-835E-6856155610A0}">
      <dsp:nvSpPr>
        <dsp:cNvPr id="0" name=""/>
        <dsp:cNvSpPr/>
      </dsp:nvSpPr>
      <dsp:spPr>
        <a:xfrm>
          <a:off x="203870" y="4611577"/>
          <a:ext cx="371035" cy="37067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2F34-3B02-554C-9A3E-4CC99A37852A}">
      <dsp:nvSpPr>
        <dsp:cNvPr id="0" name=""/>
        <dsp:cNvSpPr/>
      </dsp:nvSpPr>
      <dsp:spPr>
        <a:xfrm>
          <a:off x="778776" y="4459938"/>
          <a:ext cx="1590099" cy="716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54" tIns="75854" rIns="75854" bIns="7585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Interactive dashboard updates</a:t>
          </a:r>
        </a:p>
      </dsp:txBody>
      <dsp:txXfrm>
        <a:off x="778776" y="4459938"/>
        <a:ext cx="1590099" cy="7167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-15969" y="0"/>
          <a:ext cx="3669968" cy="608034"/>
        </a:xfrm>
        <a:prstGeom prst="roundRect">
          <a:avLst>
            <a:gd name="adj" fmla="val 10000"/>
          </a:avLst>
        </a:prstGeom>
        <a:solidFill>
          <a:srgbClr val="2683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67961" y="142249"/>
          <a:ext cx="334418" cy="334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686310" y="5442"/>
          <a:ext cx="2966314" cy="60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0" tIns="64350" rIns="64350" bIns="643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Solutions</a:t>
          </a:r>
        </a:p>
      </dsp:txBody>
      <dsp:txXfrm>
        <a:off x="686310" y="5442"/>
        <a:ext cx="2966314" cy="608034"/>
      </dsp:txXfrm>
    </dsp:sp>
    <dsp:sp modelId="{0F42F7C8-ED25-4A17-BF52-5BDBA3E414C8}">
      <dsp:nvSpPr>
        <dsp:cNvPr id="0" name=""/>
        <dsp:cNvSpPr/>
      </dsp:nvSpPr>
      <dsp:spPr>
        <a:xfrm>
          <a:off x="-15969" y="765484"/>
          <a:ext cx="3669968" cy="60803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67961" y="902292"/>
          <a:ext cx="334418" cy="33441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652998" y="765484"/>
          <a:ext cx="3032938" cy="60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0" tIns="64350" rIns="64350" bIns="643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Municipality-level proxy points</a:t>
          </a:r>
        </a:p>
      </dsp:txBody>
      <dsp:txXfrm>
        <a:off x="652998" y="765484"/>
        <a:ext cx="3032938" cy="608034"/>
      </dsp:txXfrm>
    </dsp:sp>
    <dsp:sp modelId="{22118221-1F5D-4442-B969-FF74F34CC599}">
      <dsp:nvSpPr>
        <dsp:cNvPr id="0" name=""/>
        <dsp:cNvSpPr/>
      </dsp:nvSpPr>
      <dsp:spPr>
        <a:xfrm>
          <a:off x="-15969" y="1525527"/>
          <a:ext cx="3669968" cy="60803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167961" y="1662335"/>
          <a:ext cx="334418" cy="33441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07331" y="1509323"/>
          <a:ext cx="2962636" cy="60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0" tIns="64350" rIns="64350" bIns="643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Population-based demand modeling</a:t>
          </a:r>
        </a:p>
      </dsp:txBody>
      <dsp:txXfrm>
        <a:off x="707331" y="1509323"/>
        <a:ext cx="2962636" cy="608034"/>
      </dsp:txXfrm>
    </dsp:sp>
    <dsp:sp modelId="{B42665A9-8662-4651-8DAF-69F5C4DD7D2D}">
      <dsp:nvSpPr>
        <dsp:cNvPr id="0" name=""/>
        <dsp:cNvSpPr/>
      </dsp:nvSpPr>
      <dsp:spPr>
        <a:xfrm>
          <a:off x="-15969" y="2285570"/>
          <a:ext cx="3669968" cy="60803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167961" y="2422378"/>
          <a:ext cx="334418" cy="33441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686310" y="2285570"/>
          <a:ext cx="2966314" cy="60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0" tIns="64350" rIns="64350" bIns="643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Standardized demand score</a:t>
          </a:r>
        </a:p>
      </dsp:txBody>
      <dsp:txXfrm>
        <a:off x="686310" y="2285570"/>
        <a:ext cx="2966314" cy="6080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3669968" cy="609819"/>
        </a:xfrm>
        <a:prstGeom prst="roundRect">
          <a:avLst>
            <a:gd name="adj" fmla="val 10000"/>
          </a:avLst>
        </a:prstGeom>
        <a:solidFill>
          <a:srgbClr val="21467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84470" y="138412"/>
          <a:ext cx="335400" cy="33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04341" y="1203"/>
          <a:ext cx="2965626" cy="609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39" tIns="64539" rIns="64539" bIns="6453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Challenges</a:t>
          </a:r>
        </a:p>
      </dsp:txBody>
      <dsp:txXfrm>
        <a:off x="704341" y="1203"/>
        <a:ext cx="2965626" cy="609819"/>
      </dsp:txXfrm>
    </dsp:sp>
    <dsp:sp modelId="{0F42F7C8-ED25-4A17-BF52-5BDBA3E414C8}">
      <dsp:nvSpPr>
        <dsp:cNvPr id="0" name=""/>
        <dsp:cNvSpPr/>
      </dsp:nvSpPr>
      <dsp:spPr>
        <a:xfrm>
          <a:off x="0" y="763477"/>
          <a:ext cx="3669968" cy="609819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84470" y="900686"/>
          <a:ext cx="335400" cy="33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706179" y="763477"/>
          <a:ext cx="2961949" cy="609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39" tIns="64539" rIns="64539" bIns="6453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Limited geospatial granularity</a:t>
          </a:r>
        </a:p>
      </dsp:txBody>
      <dsp:txXfrm>
        <a:off x="706179" y="763477"/>
        <a:ext cx="2961949" cy="609819"/>
      </dsp:txXfrm>
    </dsp:sp>
    <dsp:sp modelId="{EAEE32B4-9A41-ED41-A3DE-893DC459B286}">
      <dsp:nvSpPr>
        <dsp:cNvPr id="0" name=""/>
        <dsp:cNvSpPr/>
      </dsp:nvSpPr>
      <dsp:spPr>
        <a:xfrm>
          <a:off x="0" y="1525750"/>
          <a:ext cx="3669968" cy="609819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EEC48-D067-C046-84C3-1D9AFC886F06}">
      <dsp:nvSpPr>
        <dsp:cNvPr id="0" name=""/>
        <dsp:cNvSpPr/>
      </dsp:nvSpPr>
      <dsp:spPr>
        <a:xfrm>
          <a:off x="184470" y="1662960"/>
          <a:ext cx="335400" cy="33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DDBE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BFCC1-9C61-A14C-A862-FE32F5A23638}">
      <dsp:nvSpPr>
        <dsp:cNvPr id="0" name=""/>
        <dsp:cNvSpPr/>
      </dsp:nvSpPr>
      <dsp:spPr>
        <a:xfrm>
          <a:off x="704341" y="1525750"/>
          <a:ext cx="2965626" cy="609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39" tIns="64539" rIns="64539" bIns="6453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No real transaction data</a:t>
          </a:r>
        </a:p>
      </dsp:txBody>
      <dsp:txXfrm>
        <a:off x="704341" y="1525750"/>
        <a:ext cx="2965626" cy="609819"/>
      </dsp:txXfrm>
    </dsp:sp>
    <dsp:sp modelId="{23B4E876-A274-314C-B2E5-1D5AF73A52CC}">
      <dsp:nvSpPr>
        <dsp:cNvPr id="0" name=""/>
        <dsp:cNvSpPr/>
      </dsp:nvSpPr>
      <dsp:spPr>
        <a:xfrm>
          <a:off x="0" y="2288024"/>
          <a:ext cx="3669968" cy="609819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1F038-5350-8F45-A08E-4477BA59AD62}">
      <dsp:nvSpPr>
        <dsp:cNvPr id="0" name=""/>
        <dsp:cNvSpPr/>
      </dsp:nvSpPr>
      <dsp:spPr>
        <a:xfrm>
          <a:off x="184470" y="2425234"/>
          <a:ext cx="335400" cy="33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DDBE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4FACD-3BA8-8B4F-B0BD-AC96F2522A6C}">
      <dsp:nvSpPr>
        <dsp:cNvPr id="0" name=""/>
        <dsp:cNvSpPr/>
      </dsp:nvSpPr>
      <dsp:spPr>
        <a:xfrm>
          <a:off x="706179" y="2288024"/>
          <a:ext cx="2961949" cy="609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39" tIns="64539" rIns="64539" bIns="6453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rgbClr val="214673"/>
              </a:solidFill>
            </a:rPr>
            <a:t>Uneven demographic patterns</a:t>
          </a:r>
        </a:p>
      </dsp:txBody>
      <dsp:txXfrm>
        <a:off x="706179" y="2288024"/>
        <a:ext cx="2961949" cy="6098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2878162" cy="575294"/>
        </a:xfrm>
        <a:prstGeom prst="roundRect">
          <a:avLst>
            <a:gd name="adj" fmla="val 10000"/>
          </a:avLst>
        </a:prstGeom>
        <a:solidFill>
          <a:srgbClr val="21467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74026" y="135236"/>
          <a:ext cx="316412" cy="3164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664465" y="5795"/>
          <a:ext cx="1647987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Responsibilities</a:t>
          </a:r>
          <a:endParaRPr lang="en-US" sz="1800" kern="1200">
            <a:solidFill>
              <a:schemeClr val="bg1"/>
            </a:solidFill>
          </a:endParaRPr>
        </a:p>
      </dsp:txBody>
      <dsp:txXfrm>
        <a:off x="664465" y="5795"/>
        <a:ext cx="1647987" cy="611812"/>
      </dsp:txXfrm>
    </dsp:sp>
    <dsp:sp modelId="{0F42F7C8-ED25-4A17-BF52-5BDBA3E414C8}">
      <dsp:nvSpPr>
        <dsp:cNvPr id="0" name=""/>
        <dsp:cNvSpPr/>
      </dsp:nvSpPr>
      <dsp:spPr>
        <a:xfrm>
          <a:off x="0" y="765925"/>
          <a:ext cx="2878162" cy="575294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74026" y="895366"/>
          <a:ext cx="316412" cy="3164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664465" y="765925"/>
          <a:ext cx="1647987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Full-stack development</a:t>
          </a:r>
        </a:p>
      </dsp:txBody>
      <dsp:txXfrm>
        <a:off x="664465" y="765925"/>
        <a:ext cx="1647987" cy="611812"/>
      </dsp:txXfrm>
    </dsp:sp>
    <dsp:sp modelId="{22118221-1F5D-4442-B969-FF74F34CC599}">
      <dsp:nvSpPr>
        <dsp:cNvPr id="0" name=""/>
        <dsp:cNvSpPr/>
      </dsp:nvSpPr>
      <dsp:spPr>
        <a:xfrm>
          <a:off x="0" y="1526055"/>
          <a:ext cx="2878162" cy="575294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174026" y="1655497"/>
          <a:ext cx="316412" cy="3164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664465" y="1526055"/>
          <a:ext cx="1647987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System architecture &amp; implementation</a:t>
          </a:r>
        </a:p>
      </dsp:txBody>
      <dsp:txXfrm>
        <a:off x="664465" y="1526055"/>
        <a:ext cx="1647987" cy="611812"/>
      </dsp:txXfrm>
    </dsp:sp>
    <dsp:sp modelId="{B42665A9-8662-4651-8DAF-69F5C4DD7D2D}">
      <dsp:nvSpPr>
        <dsp:cNvPr id="0" name=""/>
        <dsp:cNvSpPr/>
      </dsp:nvSpPr>
      <dsp:spPr>
        <a:xfrm>
          <a:off x="0" y="2286186"/>
          <a:ext cx="2878162" cy="575294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174026" y="2415627"/>
          <a:ext cx="316412" cy="3164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664465" y="2286186"/>
          <a:ext cx="1647987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Frontend &amp; backend development</a:t>
          </a:r>
        </a:p>
      </dsp:txBody>
      <dsp:txXfrm>
        <a:off x="664465" y="2286186"/>
        <a:ext cx="1647987" cy="611812"/>
      </dsp:txXfrm>
    </dsp:sp>
    <dsp:sp modelId="{49492903-69BB-4D76-98DA-6D66B2EE3CF8}">
      <dsp:nvSpPr>
        <dsp:cNvPr id="0" name=""/>
        <dsp:cNvSpPr/>
      </dsp:nvSpPr>
      <dsp:spPr>
        <a:xfrm>
          <a:off x="0" y="3046316"/>
          <a:ext cx="2878162" cy="575294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174026" y="3175758"/>
          <a:ext cx="316412" cy="3164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674147" y="3033701"/>
          <a:ext cx="2004133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AI &amp; decision logic </a:t>
          </a:r>
        </a:p>
      </dsp:txBody>
      <dsp:txXfrm>
        <a:off x="674147" y="3033701"/>
        <a:ext cx="2004133" cy="611812"/>
      </dsp:txXfrm>
    </dsp:sp>
    <dsp:sp modelId="{3F94AFBD-1746-464E-ACBE-DBD84D147325}">
      <dsp:nvSpPr>
        <dsp:cNvPr id="0" name=""/>
        <dsp:cNvSpPr/>
      </dsp:nvSpPr>
      <dsp:spPr>
        <a:xfrm>
          <a:off x="0" y="3806447"/>
          <a:ext cx="2878162" cy="575294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A1CA2-FD13-064A-835E-6856155610A0}">
      <dsp:nvSpPr>
        <dsp:cNvPr id="0" name=""/>
        <dsp:cNvSpPr/>
      </dsp:nvSpPr>
      <dsp:spPr>
        <a:xfrm>
          <a:off x="174026" y="3935888"/>
          <a:ext cx="316412" cy="31641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2F34-3B02-554C-9A3E-4CC99A37852A}">
      <dsp:nvSpPr>
        <dsp:cNvPr id="0" name=""/>
        <dsp:cNvSpPr/>
      </dsp:nvSpPr>
      <dsp:spPr>
        <a:xfrm>
          <a:off x="664465" y="3806447"/>
          <a:ext cx="1647987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Payment &amp; security integration</a:t>
          </a:r>
        </a:p>
      </dsp:txBody>
      <dsp:txXfrm>
        <a:off x="664465" y="3806447"/>
        <a:ext cx="1647987" cy="611812"/>
      </dsp:txXfrm>
    </dsp:sp>
    <dsp:sp modelId="{BE119434-14F8-7445-A2E9-5FDC6C29D84B}">
      <dsp:nvSpPr>
        <dsp:cNvPr id="0" name=""/>
        <dsp:cNvSpPr/>
      </dsp:nvSpPr>
      <dsp:spPr>
        <a:xfrm>
          <a:off x="0" y="4566577"/>
          <a:ext cx="2878162" cy="575294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6E314-6836-4E4F-B681-24F9008DF02C}">
      <dsp:nvSpPr>
        <dsp:cNvPr id="0" name=""/>
        <dsp:cNvSpPr/>
      </dsp:nvSpPr>
      <dsp:spPr>
        <a:xfrm>
          <a:off x="174026" y="4696018"/>
          <a:ext cx="316412" cy="31641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DDBE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9F498-C396-9D48-8802-64E6DBE76073}">
      <dsp:nvSpPr>
        <dsp:cNvPr id="0" name=""/>
        <dsp:cNvSpPr/>
      </dsp:nvSpPr>
      <dsp:spPr>
        <a:xfrm>
          <a:off x="664465" y="4566577"/>
          <a:ext cx="1647987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Deployment &amp; maintenance</a:t>
          </a:r>
        </a:p>
      </dsp:txBody>
      <dsp:txXfrm>
        <a:off x="664465" y="4566577"/>
        <a:ext cx="1647987" cy="6118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1077"/>
          <a:ext cx="2880360" cy="575294"/>
        </a:xfrm>
        <a:prstGeom prst="roundRect">
          <a:avLst>
            <a:gd name="adj" fmla="val 10000"/>
          </a:avLst>
        </a:prstGeom>
        <a:solidFill>
          <a:srgbClr val="2683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74026" y="135236"/>
          <a:ext cx="316412" cy="316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664465" y="5795"/>
          <a:ext cx="1650185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Contribution</a:t>
          </a:r>
        </a:p>
      </dsp:txBody>
      <dsp:txXfrm>
        <a:off x="664465" y="5795"/>
        <a:ext cx="1650185" cy="611812"/>
      </dsp:txXfrm>
    </dsp:sp>
    <dsp:sp modelId="{0F42F7C8-ED25-4A17-BF52-5BDBA3E414C8}">
      <dsp:nvSpPr>
        <dsp:cNvPr id="0" name=""/>
        <dsp:cNvSpPr/>
      </dsp:nvSpPr>
      <dsp:spPr>
        <a:xfrm>
          <a:off x="0" y="765925"/>
          <a:ext cx="2880360" cy="57529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74026" y="895366"/>
          <a:ext cx="316412" cy="31641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645933" y="765925"/>
          <a:ext cx="1687248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End-to-end vending machine web app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645933" y="765925"/>
        <a:ext cx="1687248" cy="611812"/>
      </dsp:txXfrm>
    </dsp:sp>
    <dsp:sp modelId="{22118221-1F5D-4442-B969-FF74F34CC599}">
      <dsp:nvSpPr>
        <dsp:cNvPr id="0" name=""/>
        <dsp:cNvSpPr/>
      </dsp:nvSpPr>
      <dsp:spPr>
        <a:xfrm>
          <a:off x="0" y="1526055"/>
          <a:ext cx="2880360" cy="57529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174026" y="1655497"/>
          <a:ext cx="316412" cy="31641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668178" y="1509751"/>
          <a:ext cx="1783652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Secure and scalable architecture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668178" y="1509751"/>
        <a:ext cx="1783652" cy="611812"/>
      </dsp:txXfrm>
    </dsp:sp>
    <dsp:sp modelId="{B42665A9-8662-4651-8DAF-69F5C4DD7D2D}">
      <dsp:nvSpPr>
        <dsp:cNvPr id="0" name=""/>
        <dsp:cNvSpPr/>
      </dsp:nvSpPr>
      <dsp:spPr>
        <a:xfrm>
          <a:off x="0" y="2286186"/>
          <a:ext cx="2880360" cy="57529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174026" y="2415627"/>
          <a:ext cx="316412" cy="31641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664465" y="2286186"/>
          <a:ext cx="1650185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Responsive UI &amp; backend logic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664465" y="2286186"/>
        <a:ext cx="1650185" cy="611812"/>
      </dsp:txXfrm>
    </dsp:sp>
    <dsp:sp modelId="{49492903-69BB-4D76-98DA-6D66B2EE3CF8}">
      <dsp:nvSpPr>
        <dsp:cNvPr id="0" name=""/>
        <dsp:cNvSpPr/>
      </dsp:nvSpPr>
      <dsp:spPr>
        <a:xfrm>
          <a:off x="0" y="3046316"/>
          <a:ext cx="2880360" cy="57529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174026" y="3175758"/>
          <a:ext cx="316412" cy="31641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674160" y="3033701"/>
          <a:ext cx="2006806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 recommendations &amp; safety logic</a:t>
          </a:r>
          <a:endParaRPr lang="en-US" sz="1400" kern="1200" dirty="0">
            <a:solidFill>
              <a:srgbClr val="214673"/>
            </a:solidFill>
          </a:endParaRPr>
        </a:p>
      </dsp:txBody>
      <dsp:txXfrm>
        <a:off x="674160" y="3033701"/>
        <a:ext cx="2006806" cy="611812"/>
      </dsp:txXfrm>
    </dsp:sp>
    <dsp:sp modelId="{63EF2880-243C-A54D-8F86-E36073259212}">
      <dsp:nvSpPr>
        <dsp:cNvPr id="0" name=""/>
        <dsp:cNvSpPr/>
      </dsp:nvSpPr>
      <dsp:spPr>
        <a:xfrm>
          <a:off x="0" y="3806447"/>
          <a:ext cx="2880360" cy="5752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8C3A1-92A3-4E4C-BF7D-861068E6C63E}">
      <dsp:nvSpPr>
        <dsp:cNvPr id="0" name=""/>
        <dsp:cNvSpPr/>
      </dsp:nvSpPr>
      <dsp:spPr>
        <a:xfrm>
          <a:off x="174026" y="3935888"/>
          <a:ext cx="316412" cy="31641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CE3F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E6540-ED82-8649-9662-6E216557369F}">
      <dsp:nvSpPr>
        <dsp:cNvPr id="0" name=""/>
        <dsp:cNvSpPr/>
      </dsp:nvSpPr>
      <dsp:spPr>
        <a:xfrm>
          <a:off x="664465" y="3806447"/>
          <a:ext cx="1650185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Facial recognition verification / PayPal</a:t>
          </a:r>
        </a:p>
      </dsp:txBody>
      <dsp:txXfrm>
        <a:off x="664465" y="3806447"/>
        <a:ext cx="1650185" cy="611812"/>
      </dsp:txXfrm>
    </dsp:sp>
    <dsp:sp modelId="{73A7DE30-1D07-264C-993C-1F3E9104A3EF}">
      <dsp:nvSpPr>
        <dsp:cNvPr id="0" name=""/>
        <dsp:cNvSpPr/>
      </dsp:nvSpPr>
      <dsp:spPr>
        <a:xfrm>
          <a:off x="0" y="4566577"/>
          <a:ext cx="2880360" cy="5752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38793-0980-6849-8A88-EB059B7094B8}">
      <dsp:nvSpPr>
        <dsp:cNvPr id="0" name=""/>
        <dsp:cNvSpPr/>
      </dsp:nvSpPr>
      <dsp:spPr>
        <a:xfrm>
          <a:off x="174026" y="4696018"/>
          <a:ext cx="316412" cy="31641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CE3F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89918-5318-BB40-99F9-CE6B676882DF}">
      <dsp:nvSpPr>
        <dsp:cNvPr id="0" name=""/>
        <dsp:cNvSpPr/>
      </dsp:nvSpPr>
      <dsp:spPr>
        <a:xfrm>
          <a:off x="664465" y="4566577"/>
          <a:ext cx="1650185" cy="61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0" tIns="64750" rIns="64750" bIns="647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CI/CD deployment pipeline</a:t>
          </a:r>
        </a:p>
      </dsp:txBody>
      <dsp:txXfrm>
        <a:off x="664465" y="4566577"/>
        <a:ext cx="1650185" cy="6118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-16020" y="0"/>
          <a:ext cx="3669968" cy="601289"/>
        </a:xfrm>
        <a:prstGeom prst="roundRect">
          <a:avLst>
            <a:gd name="adj" fmla="val 10000"/>
          </a:avLst>
        </a:prstGeom>
        <a:solidFill>
          <a:srgbClr val="2683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65869" y="143416"/>
          <a:ext cx="330709" cy="3307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678469" y="8126"/>
          <a:ext cx="2974119" cy="60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36" tIns="63636" rIns="63636" bIns="636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Solutions</a:t>
          </a:r>
        </a:p>
      </dsp:txBody>
      <dsp:txXfrm>
        <a:off x="678469" y="8126"/>
        <a:ext cx="2974119" cy="601289"/>
      </dsp:txXfrm>
    </dsp:sp>
    <dsp:sp modelId="{0F42F7C8-ED25-4A17-BF52-5BDBA3E414C8}">
      <dsp:nvSpPr>
        <dsp:cNvPr id="0" name=""/>
        <dsp:cNvSpPr/>
      </dsp:nvSpPr>
      <dsp:spPr>
        <a:xfrm>
          <a:off x="-16020" y="759738"/>
          <a:ext cx="3669968" cy="601289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65869" y="895028"/>
          <a:ext cx="330709" cy="33070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645069" y="759738"/>
          <a:ext cx="3040918" cy="60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36" tIns="63636" rIns="63636" bIns="636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Fixed via retry + root-level provider</a:t>
          </a:r>
          <a:endParaRPr lang="en-US" sz="1500" kern="1200" dirty="0">
            <a:solidFill>
              <a:srgbClr val="214673"/>
            </a:solidFill>
          </a:endParaRPr>
        </a:p>
      </dsp:txBody>
      <dsp:txXfrm>
        <a:off x="645069" y="759738"/>
        <a:ext cx="3040918" cy="601289"/>
      </dsp:txXfrm>
    </dsp:sp>
    <dsp:sp modelId="{22118221-1F5D-4442-B969-FF74F34CC599}">
      <dsp:nvSpPr>
        <dsp:cNvPr id="0" name=""/>
        <dsp:cNvSpPr/>
      </dsp:nvSpPr>
      <dsp:spPr>
        <a:xfrm>
          <a:off x="-16020" y="1511350"/>
          <a:ext cx="3669968" cy="601289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165869" y="1646640"/>
          <a:ext cx="330709" cy="33070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699535" y="1495326"/>
          <a:ext cx="2970432" cy="60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36" tIns="63636" rIns="63636" bIns="636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Implemented 5-attempt fallback</a:t>
          </a:r>
          <a:endParaRPr lang="en-US" sz="1500" kern="1200" dirty="0">
            <a:solidFill>
              <a:srgbClr val="214673"/>
            </a:solidFill>
          </a:endParaRPr>
        </a:p>
      </dsp:txBody>
      <dsp:txXfrm>
        <a:off x="699535" y="1495326"/>
        <a:ext cx="2970432" cy="601289"/>
      </dsp:txXfrm>
    </dsp:sp>
    <dsp:sp modelId="{B42665A9-8662-4651-8DAF-69F5C4DD7D2D}">
      <dsp:nvSpPr>
        <dsp:cNvPr id="0" name=""/>
        <dsp:cNvSpPr/>
      </dsp:nvSpPr>
      <dsp:spPr>
        <a:xfrm>
          <a:off x="-16020" y="2262962"/>
          <a:ext cx="3669968" cy="601289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165869" y="2398252"/>
          <a:ext cx="330709" cy="33070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678469" y="2262962"/>
          <a:ext cx="2974119" cy="60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36" tIns="63636" rIns="63636" bIns="636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Resolved invalid value errors</a:t>
          </a:r>
          <a:endParaRPr lang="en-US" sz="1500" kern="1200" dirty="0">
            <a:solidFill>
              <a:srgbClr val="214673"/>
            </a:solidFill>
          </a:endParaRPr>
        </a:p>
      </dsp:txBody>
      <dsp:txXfrm>
        <a:off x="678469" y="2262962"/>
        <a:ext cx="2974119" cy="601289"/>
      </dsp:txXfrm>
    </dsp:sp>
    <dsp:sp modelId="{116F0DD3-B7F8-554B-916B-5BEA1E0E52E8}">
      <dsp:nvSpPr>
        <dsp:cNvPr id="0" name=""/>
        <dsp:cNvSpPr/>
      </dsp:nvSpPr>
      <dsp:spPr>
        <a:xfrm>
          <a:off x="-16020" y="3014574"/>
          <a:ext cx="3669968" cy="6012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CCE3F5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657D8-2AFC-1F43-A7F2-C5C503CF5C35}">
      <dsp:nvSpPr>
        <dsp:cNvPr id="0" name=""/>
        <dsp:cNvSpPr/>
      </dsp:nvSpPr>
      <dsp:spPr>
        <a:xfrm>
          <a:off x="165869" y="3149865"/>
          <a:ext cx="330709" cy="3307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CE3F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EBD75-97E4-D343-AAF2-6412080C1F71}">
      <dsp:nvSpPr>
        <dsp:cNvPr id="0" name=""/>
        <dsp:cNvSpPr/>
      </dsp:nvSpPr>
      <dsp:spPr>
        <a:xfrm>
          <a:off x="678469" y="3014574"/>
          <a:ext cx="2974119" cy="60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36" tIns="63636" rIns="63636" bIns="636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Fixed base path + environment vars</a:t>
          </a:r>
        </a:p>
      </dsp:txBody>
      <dsp:txXfrm>
        <a:off x="678469" y="3014574"/>
        <a:ext cx="2974119" cy="60128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3669968" cy="603054"/>
        </a:xfrm>
        <a:prstGeom prst="roundRect">
          <a:avLst>
            <a:gd name="adj" fmla="val 10000"/>
          </a:avLst>
        </a:prstGeom>
        <a:solidFill>
          <a:srgbClr val="21467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82424" y="138518"/>
          <a:ext cx="331680" cy="331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696528" y="2831"/>
          <a:ext cx="2973439" cy="60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23" tIns="63823" rIns="63823" bIns="6382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Challenges</a:t>
          </a:r>
        </a:p>
      </dsp:txBody>
      <dsp:txXfrm>
        <a:off x="696528" y="2831"/>
        <a:ext cx="2973439" cy="603054"/>
      </dsp:txXfrm>
    </dsp:sp>
    <dsp:sp modelId="{0F42F7C8-ED25-4A17-BF52-5BDBA3E414C8}">
      <dsp:nvSpPr>
        <dsp:cNvPr id="0" name=""/>
        <dsp:cNvSpPr/>
      </dsp:nvSpPr>
      <dsp:spPr>
        <a:xfrm>
          <a:off x="0" y="756649"/>
          <a:ext cx="3669968" cy="603054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82424" y="892337"/>
          <a:ext cx="331680" cy="331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698371" y="756649"/>
          <a:ext cx="2969752" cy="60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23" tIns="63823" rIns="63823" bIns="638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PayPal SDK 400 errors </a:t>
          </a:r>
        </a:p>
      </dsp:txBody>
      <dsp:txXfrm>
        <a:off x="698371" y="756649"/>
        <a:ext cx="2969752" cy="603054"/>
      </dsp:txXfrm>
    </dsp:sp>
    <dsp:sp modelId="{EAEE32B4-9A41-ED41-A3DE-893DC459B286}">
      <dsp:nvSpPr>
        <dsp:cNvPr id="0" name=""/>
        <dsp:cNvSpPr/>
      </dsp:nvSpPr>
      <dsp:spPr>
        <a:xfrm>
          <a:off x="0" y="1510468"/>
          <a:ext cx="3669968" cy="603054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EEC48-D067-C046-84C3-1D9AFC886F06}">
      <dsp:nvSpPr>
        <dsp:cNvPr id="0" name=""/>
        <dsp:cNvSpPr/>
      </dsp:nvSpPr>
      <dsp:spPr>
        <a:xfrm>
          <a:off x="182424" y="1646155"/>
          <a:ext cx="331680" cy="331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DDBE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BFCC1-9C61-A14C-A862-FE32F5A23638}">
      <dsp:nvSpPr>
        <dsp:cNvPr id="0" name=""/>
        <dsp:cNvSpPr/>
      </dsp:nvSpPr>
      <dsp:spPr>
        <a:xfrm>
          <a:off x="696528" y="1510468"/>
          <a:ext cx="2973439" cy="60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23" tIns="63823" rIns="63823" bIns="638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Poor lighting for CV </a:t>
          </a:r>
        </a:p>
      </dsp:txBody>
      <dsp:txXfrm>
        <a:off x="696528" y="1510468"/>
        <a:ext cx="2973439" cy="603054"/>
      </dsp:txXfrm>
    </dsp:sp>
    <dsp:sp modelId="{23B4E876-A274-314C-B2E5-1D5AF73A52CC}">
      <dsp:nvSpPr>
        <dsp:cNvPr id="0" name=""/>
        <dsp:cNvSpPr/>
      </dsp:nvSpPr>
      <dsp:spPr>
        <a:xfrm>
          <a:off x="0" y="2264286"/>
          <a:ext cx="3669968" cy="603054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1F038-5350-8F45-A08E-4477BA59AD62}">
      <dsp:nvSpPr>
        <dsp:cNvPr id="0" name=""/>
        <dsp:cNvSpPr/>
      </dsp:nvSpPr>
      <dsp:spPr>
        <a:xfrm>
          <a:off x="182424" y="2399973"/>
          <a:ext cx="331680" cy="331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DDBE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4FACD-3BA8-8B4F-B0BD-AC96F2522A6C}">
      <dsp:nvSpPr>
        <dsp:cNvPr id="0" name=""/>
        <dsp:cNvSpPr/>
      </dsp:nvSpPr>
      <dsp:spPr>
        <a:xfrm>
          <a:off x="698371" y="2264286"/>
          <a:ext cx="2969752" cy="60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23" tIns="63823" rIns="63823" bIns="638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OpenAI API formatting </a:t>
          </a:r>
        </a:p>
      </dsp:txBody>
      <dsp:txXfrm>
        <a:off x="698371" y="2264286"/>
        <a:ext cx="2969752" cy="603054"/>
      </dsp:txXfrm>
    </dsp:sp>
    <dsp:sp modelId="{A1C0EF21-230C-214D-80DB-8B4CD8E69E52}">
      <dsp:nvSpPr>
        <dsp:cNvPr id="0" name=""/>
        <dsp:cNvSpPr/>
      </dsp:nvSpPr>
      <dsp:spPr>
        <a:xfrm>
          <a:off x="0" y="3018105"/>
          <a:ext cx="3669968" cy="603054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C2FD7-FF00-6C43-BA17-C92F7E786C62}">
      <dsp:nvSpPr>
        <dsp:cNvPr id="0" name=""/>
        <dsp:cNvSpPr/>
      </dsp:nvSpPr>
      <dsp:spPr>
        <a:xfrm>
          <a:off x="182424" y="3153792"/>
          <a:ext cx="331680" cy="331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DDBE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C33CF-D6FD-4E40-A552-F6C7951D1627}">
      <dsp:nvSpPr>
        <dsp:cNvPr id="0" name=""/>
        <dsp:cNvSpPr/>
      </dsp:nvSpPr>
      <dsp:spPr>
        <a:xfrm>
          <a:off x="698163" y="3005670"/>
          <a:ext cx="2971804" cy="60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23" tIns="63823" rIns="63823" bIns="6382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GitHub Pages deployment</a:t>
          </a:r>
        </a:p>
      </dsp:txBody>
      <dsp:txXfrm>
        <a:off x="698163" y="3005670"/>
        <a:ext cx="2971804" cy="60305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2878162" cy="615503"/>
        </a:xfrm>
        <a:prstGeom prst="roundRect">
          <a:avLst>
            <a:gd name="adj" fmla="val 10000"/>
          </a:avLst>
        </a:prstGeom>
        <a:solidFill>
          <a:srgbClr val="21467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86189" y="143040"/>
          <a:ext cx="338527" cy="33852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10907" y="4551"/>
          <a:ext cx="1700947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</a:rPr>
            <a:t>Responsibilities</a:t>
          </a:r>
          <a:endParaRPr lang="en-US" sz="1800" kern="1200">
            <a:solidFill>
              <a:schemeClr val="bg1"/>
            </a:solidFill>
          </a:endParaRPr>
        </a:p>
      </dsp:txBody>
      <dsp:txXfrm>
        <a:off x="710907" y="4551"/>
        <a:ext cx="1700947" cy="654574"/>
      </dsp:txXfrm>
    </dsp:sp>
    <dsp:sp modelId="{0F42F7C8-ED25-4A17-BF52-5BDBA3E414C8}">
      <dsp:nvSpPr>
        <dsp:cNvPr id="0" name=""/>
        <dsp:cNvSpPr/>
      </dsp:nvSpPr>
      <dsp:spPr>
        <a:xfrm>
          <a:off x="0" y="817810"/>
          <a:ext cx="2878162" cy="615503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86189" y="956298"/>
          <a:ext cx="338527" cy="3385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710907" y="817810"/>
          <a:ext cx="1700947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Monitoring dashboards</a:t>
          </a:r>
        </a:p>
      </dsp:txBody>
      <dsp:txXfrm>
        <a:off x="710907" y="817810"/>
        <a:ext cx="1700947" cy="654574"/>
      </dsp:txXfrm>
    </dsp:sp>
    <dsp:sp modelId="{22118221-1F5D-4442-B969-FF74F34CC599}">
      <dsp:nvSpPr>
        <dsp:cNvPr id="0" name=""/>
        <dsp:cNvSpPr/>
      </dsp:nvSpPr>
      <dsp:spPr>
        <a:xfrm>
          <a:off x="0" y="1631069"/>
          <a:ext cx="2878162" cy="615503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186189" y="1769557"/>
          <a:ext cx="338527" cy="3385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10907" y="1631069"/>
          <a:ext cx="1700947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Sales and profitability metrics</a:t>
          </a:r>
        </a:p>
      </dsp:txBody>
      <dsp:txXfrm>
        <a:off x="710907" y="1631069"/>
        <a:ext cx="1700947" cy="654574"/>
      </dsp:txXfrm>
    </dsp:sp>
    <dsp:sp modelId="{B42665A9-8662-4651-8DAF-69F5C4DD7D2D}">
      <dsp:nvSpPr>
        <dsp:cNvPr id="0" name=""/>
        <dsp:cNvSpPr/>
      </dsp:nvSpPr>
      <dsp:spPr>
        <a:xfrm>
          <a:off x="0" y="2444327"/>
          <a:ext cx="2878162" cy="615503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186189" y="2582816"/>
          <a:ext cx="338527" cy="3385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710907" y="2444327"/>
          <a:ext cx="1700947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Demand forecasting</a:t>
          </a:r>
        </a:p>
      </dsp:txBody>
      <dsp:txXfrm>
        <a:off x="710907" y="2444327"/>
        <a:ext cx="1700947" cy="654574"/>
      </dsp:txXfrm>
    </dsp:sp>
    <dsp:sp modelId="{49492903-69BB-4D76-98DA-6D66B2EE3CF8}">
      <dsp:nvSpPr>
        <dsp:cNvPr id="0" name=""/>
        <dsp:cNvSpPr/>
      </dsp:nvSpPr>
      <dsp:spPr>
        <a:xfrm>
          <a:off x="0" y="3257586"/>
          <a:ext cx="2878162" cy="615503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186189" y="3396074"/>
          <a:ext cx="338527" cy="3385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720900" y="3244089"/>
          <a:ext cx="2068539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Visualized trends and KPIs</a:t>
          </a:r>
        </a:p>
      </dsp:txBody>
      <dsp:txXfrm>
        <a:off x="720900" y="3244089"/>
        <a:ext cx="2068539" cy="654574"/>
      </dsp:txXfrm>
    </dsp:sp>
    <dsp:sp modelId="{3F94AFBD-1746-464E-ACBE-DBD84D147325}">
      <dsp:nvSpPr>
        <dsp:cNvPr id="0" name=""/>
        <dsp:cNvSpPr/>
      </dsp:nvSpPr>
      <dsp:spPr>
        <a:xfrm>
          <a:off x="0" y="4070845"/>
          <a:ext cx="2878162" cy="615503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A1CA2-FD13-064A-835E-6856155610A0}">
      <dsp:nvSpPr>
        <dsp:cNvPr id="0" name=""/>
        <dsp:cNvSpPr/>
      </dsp:nvSpPr>
      <dsp:spPr>
        <a:xfrm>
          <a:off x="186189" y="4209333"/>
          <a:ext cx="338527" cy="3385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2F34-3B02-554C-9A3E-4CC99A37852A}">
      <dsp:nvSpPr>
        <dsp:cNvPr id="0" name=""/>
        <dsp:cNvSpPr/>
      </dsp:nvSpPr>
      <dsp:spPr>
        <a:xfrm>
          <a:off x="710907" y="4070845"/>
          <a:ext cx="1700947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Demand prediction</a:t>
          </a:r>
        </a:p>
      </dsp:txBody>
      <dsp:txXfrm>
        <a:off x="710907" y="4070845"/>
        <a:ext cx="1700947" cy="6545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2880360" cy="615503"/>
        </a:xfrm>
        <a:prstGeom prst="roundRect">
          <a:avLst>
            <a:gd name="adj" fmla="val 10000"/>
          </a:avLst>
        </a:prstGeom>
        <a:solidFill>
          <a:srgbClr val="2683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86189" y="143040"/>
          <a:ext cx="338527" cy="3385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10907" y="4551"/>
          <a:ext cx="1703145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Contribution</a:t>
          </a:r>
        </a:p>
      </dsp:txBody>
      <dsp:txXfrm>
        <a:off x="710907" y="4551"/>
        <a:ext cx="1703145" cy="654574"/>
      </dsp:txXfrm>
    </dsp:sp>
    <dsp:sp modelId="{0F42F7C8-ED25-4A17-BF52-5BDBA3E414C8}">
      <dsp:nvSpPr>
        <dsp:cNvPr id="0" name=""/>
        <dsp:cNvSpPr/>
      </dsp:nvSpPr>
      <dsp:spPr>
        <a:xfrm>
          <a:off x="0" y="817810"/>
          <a:ext cx="2880360" cy="615503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86189" y="956298"/>
          <a:ext cx="338527" cy="33852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691780" y="817810"/>
          <a:ext cx="1741398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Demand forecasting</a:t>
          </a:r>
        </a:p>
      </dsp:txBody>
      <dsp:txXfrm>
        <a:off x="691780" y="817810"/>
        <a:ext cx="1741398" cy="654574"/>
      </dsp:txXfrm>
    </dsp:sp>
    <dsp:sp modelId="{22118221-1F5D-4442-B969-FF74F34CC599}">
      <dsp:nvSpPr>
        <dsp:cNvPr id="0" name=""/>
        <dsp:cNvSpPr/>
      </dsp:nvSpPr>
      <dsp:spPr>
        <a:xfrm>
          <a:off x="0" y="1631069"/>
          <a:ext cx="2880360" cy="615503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186189" y="1769557"/>
          <a:ext cx="338527" cy="33852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14739" y="1613624"/>
          <a:ext cx="1840896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Profit &amp; Revenue</a:t>
          </a:r>
        </a:p>
      </dsp:txBody>
      <dsp:txXfrm>
        <a:off x="714739" y="1613624"/>
        <a:ext cx="1840896" cy="654574"/>
      </dsp:txXfrm>
    </dsp:sp>
    <dsp:sp modelId="{B42665A9-8662-4651-8DAF-69F5C4DD7D2D}">
      <dsp:nvSpPr>
        <dsp:cNvPr id="0" name=""/>
        <dsp:cNvSpPr/>
      </dsp:nvSpPr>
      <dsp:spPr>
        <a:xfrm>
          <a:off x="0" y="2444327"/>
          <a:ext cx="2880360" cy="615503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186189" y="2582816"/>
          <a:ext cx="338527" cy="33852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710907" y="2444327"/>
          <a:ext cx="1703145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Weekly forecast + Confidence interval</a:t>
          </a:r>
        </a:p>
      </dsp:txBody>
      <dsp:txXfrm>
        <a:off x="710907" y="2444327"/>
        <a:ext cx="1703145" cy="654574"/>
      </dsp:txXfrm>
    </dsp:sp>
    <dsp:sp modelId="{49492903-69BB-4D76-98DA-6D66B2EE3CF8}">
      <dsp:nvSpPr>
        <dsp:cNvPr id="0" name=""/>
        <dsp:cNvSpPr/>
      </dsp:nvSpPr>
      <dsp:spPr>
        <a:xfrm>
          <a:off x="0" y="3257586"/>
          <a:ext cx="2880360" cy="615503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186189" y="3396074"/>
          <a:ext cx="338527" cy="33852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720913" y="3244089"/>
          <a:ext cx="2071212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Stock monitoring</a:t>
          </a:r>
        </a:p>
      </dsp:txBody>
      <dsp:txXfrm>
        <a:off x="720913" y="3244089"/>
        <a:ext cx="2071212" cy="654574"/>
      </dsp:txXfrm>
    </dsp:sp>
    <dsp:sp modelId="{63EF2880-243C-A54D-8F86-E36073259212}">
      <dsp:nvSpPr>
        <dsp:cNvPr id="0" name=""/>
        <dsp:cNvSpPr/>
      </dsp:nvSpPr>
      <dsp:spPr>
        <a:xfrm>
          <a:off x="0" y="4070845"/>
          <a:ext cx="2880360" cy="615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8C3A1-92A3-4E4C-BF7D-861068E6C63E}">
      <dsp:nvSpPr>
        <dsp:cNvPr id="0" name=""/>
        <dsp:cNvSpPr/>
      </dsp:nvSpPr>
      <dsp:spPr>
        <a:xfrm>
          <a:off x="186189" y="4209333"/>
          <a:ext cx="338527" cy="33852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CE3F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E6540-ED82-8649-9662-6E216557369F}">
      <dsp:nvSpPr>
        <dsp:cNvPr id="0" name=""/>
        <dsp:cNvSpPr/>
      </dsp:nvSpPr>
      <dsp:spPr>
        <a:xfrm>
          <a:off x="710907" y="4070845"/>
          <a:ext cx="1703145" cy="65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6" tIns="69276" rIns="69276" bIns="692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KPIs dashboard</a:t>
          </a:r>
        </a:p>
      </dsp:txBody>
      <dsp:txXfrm>
        <a:off x="710907" y="4070845"/>
        <a:ext cx="1703145" cy="65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2878162" cy="655037"/>
        </a:xfrm>
        <a:prstGeom prst="roundRect">
          <a:avLst>
            <a:gd name="adj" fmla="val 10000"/>
          </a:avLst>
        </a:prstGeom>
        <a:solidFill>
          <a:srgbClr val="21467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98148" y="152227"/>
          <a:ext cx="360270" cy="3602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56567" y="4844"/>
          <a:ext cx="1625336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Responsibilities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756567" y="4844"/>
        <a:ext cx="1625336" cy="696616"/>
      </dsp:txXfrm>
    </dsp:sp>
    <dsp:sp modelId="{0F42F7C8-ED25-4A17-BF52-5BDBA3E414C8}">
      <dsp:nvSpPr>
        <dsp:cNvPr id="0" name=""/>
        <dsp:cNvSpPr/>
      </dsp:nvSpPr>
      <dsp:spPr>
        <a:xfrm>
          <a:off x="0" y="870337"/>
          <a:ext cx="2878162" cy="655037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98148" y="1017721"/>
          <a:ext cx="360270" cy="3602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738315" y="870337"/>
          <a:ext cx="1661841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Project idea &amp; scope</a:t>
          </a:r>
        </a:p>
      </dsp:txBody>
      <dsp:txXfrm>
        <a:off x="738315" y="870337"/>
        <a:ext cx="1661841" cy="696616"/>
      </dsp:txXfrm>
    </dsp:sp>
    <dsp:sp modelId="{22118221-1F5D-4442-B969-FF74F34CC599}">
      <dsp:nvSpPr>
        <dsp:cNvPr id="0" name=""/>
        <dsp:cNvSpPr/>
      </dsp:nvSpPr>
      <dsp:spPr>
        <a:xfrm>
          <a:off x="0" y="1735831"/>
          <a:ext cx="2878162" cy="655037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198148" y="1883214"/>
          <a:ext cx="360270" cy="3602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56567" y="1735831"/>
          <a:ext cx="1625336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Project coordination</a:t>
          </a:r>
        </a:p>
      </dsp:txBody>
      <dsp:txXfrm>
        <a:off x="756567" y="1735831"/>
        <a:ext cx="1625336" cy="696616"/>
      </dsp:txXfrm>
    </dsp:sp>
    <dsp:sp modelId="{B42665A9-8662-4651-8DAF-69F5C4DD7D2D}">
      <dsp:nvSpPr>
        <dsp:cNvPr id="0" name=""/>
        <dsp:cNvSpPr/>
      </dsp:nvSpPr>
      <dsp:spPr>
        <a:xfrm>
          <a:off x="0" y="2601324"/>
          <a:ext cx="2878162" cy="655037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198148" y="2748708"/>
          <a:ext cx="360270" cy="3602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756567" y="2601324"/>
          <a:ext cx="1625336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Risk management</a:t>
          </a:r>
        </a:p>
      </dsp:txBody>
      <dsp:txXfrm>
        <a:off x="756567" y="2601324"/>
        <a:ext cx="1625336" cy="696616"/>
      </dsp:txXfrm>
    </dsp:sp>
    <dsp:sp modelId="{49492903-69BB-4D76-98DA-6D66B2EE3CF8}">
      <dsp:nvSpPr>
        <dsp:cNvPr id="0" name=""/>
        <dsp:cNvSpPr/>
      </dsp:nvSpPr>
      <dsp:spPr>
        <a:xfrm>
          <a:off x="0" y="3466818"/>
          <a:ext cx="2878162" cy="655037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198148" y="3614201"/>
          <a:ext cx="360270" cy="3602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766116" y="3452454"/>
          <a:ext cx="1976588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Legal &amp; ethical framework </a:t>
          </a:r>
        </a:p>
      </dsp:txBody>
      <dsp:txXfrm>
        <a:off x="766116" y="3452454"/>
        <a:ext cx="1976588" cy="696616"/>
      </dsp:txXfrm>
    </dsp:sp>
    <dsp:sp modelId="{3F94AFBD-1746-464E-ACBE-DBD84D147325}">
      <dsp:nvSpPr>
        <dsp:cNvPr id="0" name=""/>
        <dsp:cNvSpPr/>
      </dsp:nvSpPr>
      <dsp:spPr>
        <a:xfrm>
          <a:off x="0" y="4332311"/>
          <a:ext cx="2878162" cy="655037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A1CA2-FD13-064A-835E-6856155610A0}">
      <dsp:nvSpPr>
        <dsp:cNvPr id="0" name=""/>
        <dsp:cNvSpPr/>
      </dsp:nvSpPr>
      <dsp:spPr>
        <a:xfrm>
          <a:off x="198148" y="4479695"/>
          <a:ext cx="360270" cy="3602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2F34-3B02-554C-9A3E-4CC99A37852A}">
      <dsp:nvSpPr>
        <dsp:cNvPr id="0" name=""/>
        <dsp:cNvSpPr/>
      </dsp:nvSpPr>
      <dsp:spPr>
        <a:xfrm>
          <a:off x="756567" y="4332311"/>
          <a:ext cx="1625336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Testing oversight</a:t>
          </a:r>
        </a:p>
      </dsp:txBody>
      <dsp:txXfrm>
        <a:off x="756567" y="4332311"/>
        <a:ext cx="1625336" cy="6966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2880360" cy="655037"/>
        </a:xfrm>
        <a:prstGeom prst="roundRect">
          <a:avLst>
            <a:gd name="adj" fmla="val 10000"/>
          </a:avLst>
        </a:prstGeom>
        <a:solidFill>
          <a:srgbClr val="2683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98148" y="152227"/>
          <a:ext cx="360270" cy="3602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56567" y="4844"/>
          <a:ext cx="1627534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Contribution</a:t>
          </a:r>
        </a:p>
      </dsp:txBody>
      <dsp:txXfrm>
        <a:off x="756567" y="4844"/>
        <a:ext cx="1627534" cy="696616"/>
      </dsp:txXfrm>
    </dsp:sp>
    <dsp:sp modelId="{0F42F7C8-ED25-4A17-BF52-5BDBA3E414C8}">
      <dsp:nvSpPr>
        <dsp:cNvPr id="0" name=""/>
        <dsp:cNvSpPr/>
      </dsp:nvSpPr>
      <dsp:spPr>
        <a:xfrm>
          <a:off x="0" y="870337"/>
          <a:ext cx="2880360" cy="655037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98148" y="1017721"/>
          <a:ext cx="360270" cy="36027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738290" y="870337"/>
          <a:ext cx="1664088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Project proposal</a:t>
          </a:r>
        </a:p>
      </dsp:txBody>
      <dsp:txXfrm>
        <a:off x="738290" y="870337"/>
        <a:ext cx="1664088" cy="696616"/>
      </dsp:txXfrm>
    </dsp:sp>
    <dsp:sp modelId="{22118221-1F5D-4442-B969-FF74F34CC599}">
      <dsp:nvSpPr>
        <dsp:cNvPr id="0" name=""/>
        <dsp:cNvSpPr/>
      </dsp:nvSpPr>
      <dsp:spPr>
        <a:xfrm>
          <a:off x="0" y="1735831"/>
          <a:ext cx="2880360" cy="655037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198148" y="1883214"/>
          <a:ext cx="360270" cy="36027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60229" y="1717266"/>
          <a:ext cx="1759169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Project charter, roles, kanban board, github</a:t>
          </a:r>
        </a:p>
      </dsp:txBody>
      <dsp:txXfrm>
        <a:off x="760229" y="1717266"/>
        <a:ext cx="1759169" cy="696616"/>
      </dsp:txXfrm>
    </dsp:sp>
    <dsp:sp modelId="{B42665A9-8662-4651-8DAF-69F5C4DD7D2D}">
      <dsp:nvSpPr>
        <dsp:cNvPr id="0" name=""/>
        <dsp:cNvSpPr/>
      </dsp:nvSpPr>
      <dsp:spPr>
        <a:xfrm>
          <a:off x="0" y="2601324"/>
          <a:ext cx="2880360" cy="655037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198148" y="2748708"/>
          <a:ext cx="360270" cy="36027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756567" y="2601324"/>
          <a:ext cx="1627534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Risk register &amp; DDS meeting minutes</a:t>
          </a:r>
        </a:p>
      </dsp:txBody>
      <dsp:txXfrm>
        <a:off x="756567" y="2601324"/>
        <a:ext cx="1627534" cy="696616"/>
      </dsp:txXfrm>
    </dsp:sp>
    <dsp:sp modelId="{49492903-69BB-4D76-98DA-6D66B2EE3CF8}">
      <dsp:nvSpPr>
        <dsp:cNvPr id="0" name=""/>
        <dsp:cNvSpPr/>
      </dsp:nvSpPr>
      <dsp:spPr>
        <a:xfrm>
          <a:off x="0" y="3466818"/>
          <a:ext cx="2880360" cy="655037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198148" y="3614201"/>
          <a:ext cx="360270" cy="36027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766129" y="3452454"/>
          <a:ext cx="1979261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Legal, ethical &amp; compliance analysis</a:t>
          </a:r>
        </a:p>
      </dsp:txBody>
      <dsp:txXfrm>
        <a:off x="766129" y="3452454"/>
        <a:ext cx="1979261" cy="696616"/>
      </dsp:txXfrm>
    </dsp:sp>
    <dsp:sp modelId="{3F94AFBD-1746-464E-ACBE-DBD84D147325}">
      <dsp:nvSpPr>
        <dsp:cNvPr id="0" name=""/>
        <dsp:cNvSpPr/>
      </dsp:nvSpPr>
      <dsp:spPr>
        <a:xfrm>
          <a:off x="0" y="4332311"/>
          <a:ext cx="2880360" cy="655037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A1CA2-FD13-064A-835E-6856155610A0}">
      <dsp:nvSpPr>
        <dsp:cNvPr id="0" name=""/>
        <dsp:cNvSpPr/>
      </dsp:nvSpPr>
      <dsp:spPr>
        <a:xfrm>
          <a:off x="198148" y="4479695"/>
          <a:ext cx="360270" cy="36027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2F34-3B02-554C-9A3E-4CC99A37852A}">
      <dsp:nvSpPr>
        <dsp:cNvPr id="0" name=""/>
        <dsp:cNvSpPr/>
      </dsp:nvSpPr>
      <dsp:spPr>
        <a:xfrm>
          <a:off x="756567" y="4332311"/>
          <a:ext cx="1627534" cy="69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25" tIns="73725" rIns="73725" bIns="7372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System testing &amp; validation</a:t>
          </a:r>
        </a:p>
      </dsp:txBody>
      <dsp:txXfrm>
        <a:off x="756567" y="4332311"/>
        <a:ext cx="1627534" cy="696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76552-21AD-F549-8163-3B43EE0FE3CE}">
      <dsp:nvSpPr>
        <dsp:cNvPr id="0" name=""/>
        <dsp:cNvSpPr/>
      </dsp:nvSpPr>
      <dsp:spPr>
        <a:xfrm>
          <a:off x="-57448" y="8544"/>
          <a:ext cx="3999245" cy="954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CDDBEA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A25D9-81C5-D048-B3FC-6DB1FBA5593C}">
      <dsp:nvSpPr>
        <dsp:cNvPr id="0" name=""/>
        <dsp:cNvSpPr/>
      </dsp:nvSpPr>
      <dsp:spPr>
        <a:xfrm>
          <a:off x="231329" y="223337"/>
          <a:ext cx="525049" cy="525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CE3F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355DA-0E47-8444-BEE7-FB9A6DC9265A}">
      <dsp:nvSpPr>
        <dsp:cNvPr id="0" name=""/>
        <dsp:cNvSpPr/>
      </dsp:nvSpPr>
      <dsp:spPr>
        <a:xfrm>
          <a:off x="1045155" y="8544"/>
          <a:ext cx="2894484" cy="95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32" tIns="101032" rIns="101032" bIns="10103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214673"/>
              </a:solidFill>
            </a:rPr>
            <a:t>OTC sales via VMs are not currently legal in Latvia</a:t>
          </a:r>
        </a:p>
      </dsp:txBody>
      <dsp:txXfrm>
        <a:off x="1045155" y="8544"/>
        <a:ext cx="2894484" cy="954635"/>
      </dsp:txXfrm>
    </dsp:sp>
    <dsp:sp modelId="{22118221-1F5D-4442-B969-FF74F34CC599}">
      <dsp:nvSpPr>
        <dsp:cNvPr id="0" name=""/>
        <dsp:cNvSpPr/>
      </dsp:nvSpPr>
      <dsp:spPr>
        <a:xfrm>
          <a:off x="-57448" y="1201838"/>
          <a:ext cx="3999245" cy="954635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231329" y="1416631"/>
          <a:ext cx="525049" cy="525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928102" y="1176397"/>
          <a:ext cx="3128590" cy="95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32" tIns="101032" rIns="101032" bIns="10103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rgbClr val="214673"/>
              </a:solidFill>
            </a:rPr>
            <a:t>DGPR applies to facial recognition</a:t>
          </a:r>
          <a:endParaRPr lang="en-US" sz="2000" kern="1200" dirty="0">
            <a:solidFill>
              <a:srgbClr val="214673"/>
            </a:solidFill>
          </a:endParaRPr>
        </a:p>
      </dsp:txBody>
      <dsp:txXfrm>
        <a:off x="928102" y="1176397"/>
        <a:ext cx="3128590" cy="954635"/>
      </dsp:txXfrm>
    </dsp:sp>
    <dsp:sp modelId="{B42665A9-8662-4651-8DAF-69F5C4DD7D2D}">
      <dsp:nvSpPr>
        <dsp:cNvPr id="0" name=""/>
        <dsp:cNvSpPr/>
      </dsp:nvSpPr>
      <dsp:spPr>
        <a:xfrm>
          <a:off x="-57448" y="2395132"/>
          <a:ext cx="3999245" cy="954635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231329" y="2609925"/>
          <a:ext cx="525049" cy="525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1045155" y="2395132"/>
          <a:ext cx="2894484" cy="95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32" tIns="101032" rIns="101032" bIns="10103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rgbClr val="214673"/>
              </a:solidFill>
            </a:rPr>
            <a:t>AI must follow legal &amp; ethical rules</a:t>
          </a:r>
          <a:endParaRPr lang="en-US" sz="2000" kern="1200" dirty="0">
            <a:solidFill>
              <a:srgbClr val="214673"/>
            </a:solidFill>
          </a:endParaRPr>
        </a:p>
      </dsp:txBody>
      <dsp:txXfrm>
        <a:off x="1045155" y="2395132"/>
        <a:ext cx="2894484" cy="954635"/>
      </dsp:txXfrm>
    </dsp:sp>
    <dsp:sp modelId="{D3E189C5-5D49-5E40-8C8E-DA38CD70BAB4}">
      <dsp:nvSpPr>
        <dsp:cNvPr id="0" name=""/>
        <dsp:cNvSpPr/>
      </dsp:nvSpPr>
      <dsp:spPr>
        <a:xfrm>
          <a:off x="-57448" y="3588427"/>
          <a:ext cx="3999245" cy="954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4A09B-8C77-A345-8359-3FAE2C1163C8}">
      <dsp:nvSpPr>
        <dsp:cNvPr id="0" name=""/>
        <dsp:cNvSpPr/>
      </dsp:nvSpPr>
      <dsp:spPr>
        <a:xfrm>
          <a:off x="231329" y="3803220"/>
          <a:ext cx="525049" cy="525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CE3F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A0D80-9F72-8840-AC60-1144BD8B2EC7}">
      <dsp:nvSpPr>
        <dsp:cNvPr id="0" name=""/>
        <dsp:cNvSpPr/>
      </dsp:nvSpPr>
      <dsp:spPr>
        <a:xfrm>
          <a:off x="1045155" y="3588427"/>
          <a:ext cx="2894484" cy="95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32" tIns="101032" rIns="101032" bIns="10103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214673"/>
              </a:solidFill>
            </a:rPr>
            <a:t>Advertising &amp; misuse restrictions</a:t>
          </a:r>
        </a:p>
      </dsp:txBody>
      <dsp:txXfrm>
        <a:off x="1045155" y="3588427"/>
        <a:ext cx="2894484" cy="9546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B9E36-8445-4295-9FD5-493EC9ADCF96}">
      <dsp:nvSpPr>
        <dsp:cNvPr id="0" name=""/>
        <dsp:cNvSpPr/>
      </dsp:nvSpPr>
      <dsp:spPr>
        <a:xfrm>
          <a:off x="3113939" y="1026771"/>
          <a:ext cx="6856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5684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8874" y="1068909"/>
        <a:ext cx="35814" cy="7162"/>
      </dsp:txXfrm>
    </dsp:sp>
    <dsp:sp modelId="{4869EC94-8AE3-44B3-9DB8-BA4B409B2D1A}">
      <dsp:nvSpPr>
        <dsp:cNvPr id="0" name=""/>
        <dsp:cNvSpPr/>
      </dsp:nvSpPr>
      <dsp:spPr>
        <a:xfrm>
          <a:off x="1458" y="138207"/>
          <a:ext cx="3114280" cy="1868568"/>
        </a:xfrm>
        <a:prstGeom prst="rect">
          <a:avLst/>
        </a:prstGeom>
        <a:solidFill>
          <a:srgbClr val="214673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602" tIns="160183" rIns="152602" bIns="160183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Data</a:t>
          </a:r>
          <a:endParaRPr lang="en-US" sz="4800" kern="1200" dirty="0"/>
        </a:p>
      </dsp:txBody>
      <dsp:txXfrm>
        <a:off x="1458" y="138207"/>
        <a:ext cx="3114280" cy="1868568"/>
      </dsp:txXfrm>
    </dsp:sp>
    <dsp:sp modelId="{9874F034-143C-44E5-9532-7917ABAC498F}">
      <dsp:nvSpPr>
        <dsp:cNvPr id="0" name=""/>
        <dsp:cNvSpPr/>
      </dsp:nvSpPr>
      <dsp:spPr>
        <a:xfrm>
          <a:off x="1558599" y="2004975"/>
          <a:ext cx="3830565" cy="685684"/>
        </a:xfrm>
        <a:custGeom>
          <a:avLst/>
          <a:gdLst/>
          <a:ahLst/>
          <a:cxnLst/>
          <a:rect l="0" t="0" r="0" b="0"/>
          <a:pathLst>
            <a:path>
              <a:moveTo>
                <a:pt x="3830565" y="0"/>
              </a:moveTo>
              <a:lnTo>
                <a:pt x="3830565" y="359942"/>
              </a:lnTo>
              <a:lnTo>
                <a:pt x="0" y="359942"/>
              </a:lnTo>
              <a:lnTo>
                <a:pt x="0" y="685684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76458" y="2344236"/>
        <a:ext cx="194847" cy="7162"/>
      </dsp:txXfrm>
    </dsp:sp>
    <dsp:sp modelId="{93D931E4-58A0-402D-88D4-51B4DFFBCA25}">
      <dsp:nvSpPr>
        <dsp:cNvPr id="0" name=""/>
        <dsp:cNvSpPr/>
      </dsp:nvSpPr>
      <dsp:spPr>
        <a:xfrm>
          <a:off x="3832024" y="138207"/>
          <a:ext cx="3114280" cy="1868568"/>
        </a:xfrm>
        <a:prstGeom prst="rect">
          <a:avLst/>
        </a:prstGeom>
        <a:solidFill>
          <a:srgbClr val="2683C7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602" tIns="160183" rIns="152602" bIns="160183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Analytics</a:t>
          </a:r>
          <a:endParaRPr lang="en-US" sz="4800" kern="1200" dirty="0"/>
        </a:p>
      </dsp:txBody>
      <dsp:txXfrm>
        <a:off x="3832024" y="138207"/>
        <a:ext cx="3114280" cy="1868568"/>
      </dsp:txXfrm>
    </dsp:sp>
    <dsp:sp modelId="{9CF3E9B0-6DB4-4AE5-9E8B-2DE546ADDC74}">
      <dsp:nvSpPr>
        <dsp:cNvPr id="0" name=""/>
        <dsp:cNvSpPr/>
      </dsp:nvSpPr>
      <dsp:spPr>
        <a:xfrm>
          <a:off x="3113939" y="3611624"/>
          <a:ext cx="6856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5684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8874" y="3653763"/>
        <a:ext cx="35814" cy="7162"/>
      </dsp:txXfrm>
    </dsp:sp>
    <dsp:sp modelId="{9ED6F8CE-EFE6-4CEA-B533-03D3C4D7E0BC}">
      <dsp:nvSpPr>
        <dsp:cNvPr id="0" name=""/>
        <dsp:cNvSpPr/>
      </dsp:nvSpPr>
      <dsp:spPr>
        <a:xfrm>
          <a:off x="1458" y="2723060"/>
          <a:ext cx="3114280" cy="1868568"/>
        </a:xfrm>
        <a:prstGeom prst="rect">
          <a:avLst/>
        </a:prstGeom>
        <a:solidFill>
          <a:srgbClr val="2683C7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602" tIns="160183" rIns="152602" bIns="160183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Application</a:t>
          </a:r>
        </a:p>
      </dsp:txBody>
      <dsp:txXfrm>
        <a:off x="1458" y="2723060"/>
        <a:ext cx="3114280" cy="1868568"/>
      </dsp:txXfrm>
    </dsp:sp>
    <dsp:sp modelId="{05A8B3AC-4219-405F-8510-CFF296EE8927}">
      <dsp:nvSpPr>
        <dsp:cNvPr id="0" name=""/>
        <dsp:cNvSpPr/>
      </dsp:nvSpPr>
      <dsp:spPr>
        <a:xfrm>
          <a:off x="3832024" y="2723060"/>
          <a:ext cx="3114280" cy="1868568"/>
        </a:xfrm>
        <a:prstGeom prst="rect">
          <a:avLst/>
        </a:prstGeom>
        <a:solidFill>
          <a:srgbClr val="214673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602" tIns="160183" rIns="152602" bIns="160183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Monitoring</a:t>
          </a:r>
          <a:endParaRPr lang="en-US" sz="4800" kern="1200" dirty="0"/>
        </a:p>
      </dsp:txBody>
      <dsp:txXfrm>
        <a:off x="3832024" y="2723060"/>
        <a:ext cx="3114280" cy="1868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2878162" cy="674610"/>
        </a:xfrm>
        <a:prstGeom prst="roundRect">
          <a:avLst>
            <a:gd name="adj" fmla="val 10000"/>
          </a:avLst>
        </a:prstGeom>
        <a:solidFill>
          <a:srgbClr val="21467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204069" y="156776"/>
          <a:ext cx="371035" cy="37103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79174" y="4989"/>
          <a:ext cx="1587901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Responsibilities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779174" y="4989"/>
        <a:ext cx="1587901" cy="717432"/>
      </dsp:txXfrm>
    </dsp:sp>
    <dsp:sp modelId="{0F42F7C8-ED25-4A17-BF52-5BDBA3E414C8}">
      <dsp:nvSpPr>
        <dsp:cNvPr id="0" name=""/>
        <dsp:cNvSpPr/>
      </dsp:nvSpPr>
      <dsp:spPr>
        <a:xfrm>
          <a:off x="0" y="896344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204069" y="1048131"/>
          <a:ext cx="371035" cy="371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817038" y="896344"/>
          <a:ext cx="1512174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Data sourcing</a:t>
          </a:r>
        </a:p>
      </dsp:txBody>
      <dsp:txXfrm>
        <a:off x="817038" y="896344"/>
        <a:ext cx="1512174" cy="717432"/>
      </dsp:txXfrm>
    </dsp:sp>
    <dsp:sp modelId="{22118221-1F5D-4442-B969-FF74F34CC599}">
      <dsp:nvSpPr>
        <dsp:cNvPr id="0" name=""/>
        <dsp:cNvSpPr/>
      </dsp:nvSpPr>
      <dsp:spPr>
        <a:xfrm>
          <a:off x="0" y="1787699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204069" y="1939486"/>
          <a:ext cx="371035" cy="371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79174" y="1787699"/>
          <a:ext cx="1587901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Data cleaning</a:t>
          </a:r>
        </a:p>
      </dsp:txBody>
      <dsp:txXfrm>
        <a:off x="779174" y="1787699"/>
        <a:ext cx="1587901" cy="717432"/>
      </dsp:txXfrm>
    </dsp:sp>
    <dsp:sp modelId="{B42665A9-8662-4651-8DAF-69F5C4DD7D2D}">
      <dsp:nvSpPr>
        <dsp:cNvPr id="0" name=""/>
        <dsp:cNvSpPr/>
      </dsp:nvSpPr>
      <dsp:spPr>
        <a:xfrm>
          <a:off x="0" y="2679053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204069" y="2830841"/>
          <a:ext cx="371035" cy="371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779174" y="2679053"/>
          <a:ext cx="1587901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Standardization </a:t>
          </a:r>
        </a:p>
      </dsp:txBody>
      <dsp:txXfrm>
        <a:off x="779174" y="2679053"/>
        <a:ext cx="1587901" cy="717432"/>
      </dsp:txXfrm>
    </dsp:sp>
    <dsp:sp modelId="{49492903-69BB-4D76-98DA-6D66B2EE3CF8}">
      <dsp:nvSpPr>
        <dsp:cNvPr id="0" name=""/>
        <dsp:cNvSpPr/>
      </dsp:nvSpPr>
      <dsp:spPr>
        <a:xfrm>
          <a:off x="0" y="3570408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204069" y="3722196"/>
          <a:ext cx="371035" cy="371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788503" y="3555615"/>
          <a:ext cx="1931062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OTC classification </a:t>
          </a:r>
        </a:p>
      </dsp:txBody>
      <dsp:txXfrm>
        <a:off x="788503" y="3555615"/>
        <a:ext cx="1931062" cy="717432"/>
      </dsp:txXfrm>
    </dsp:sp>
    <dsp:sp modelId="{3F94AFBD-1746-464E-ACBE-DBD84D147325}">
      <dsp:nvSpPr>
        <dsp:cNvPr id="0" name=""/>
        <dsp:cNvSpPr/>
      </dsp:nvSpPr>
      <dsp:spPr>
        <a:xfrm>
          <a:off x="0" y="4461763"/>
          <a:ext cx="2878162" cy="674610"/>
        </a:xfrm>
        <a:prstGeom prst="roundRect">
          <a:avLst>
            <a:gd name="adj" fmla="val 10000"/>
          </a:avLst>
        </a:prstGeom>
        <a:solidFill>
          <a:srgbClr val="CDDA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A1CA2-FD13-064A-835E-6856155610A0}">
      <dsp:nvSpPr>
        <dsp:cNvPr id="0" name=""/>
        <dsp:cNvSpPr/>
      </dsp:nvSpPr>
      <dsp:spPr>
        <a:xfrm>
          <a:off x="204069" y="4613551"/>
          <a:ext cx="371035" cy="3710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2F34-3B02-554C-9A3E-4CC99A37852A}">
      <dsp:nvSpPr>
        <dsp:cNvPr id="0" name=""/>
        <dsp:cNvSpPr/>
      </dsp:nvSpPr>
      <dsp:spPr>
        <a:xfrm>
          <a:off x="779174" y="4461763"/>
          <a:ext cx="1587901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Data delivery</a:t>
          </a:r>
        </a:p>
      </dsp:txBody>
      <dsp:txXfrm>
        <a:off x="779174" y="4461763"/>
        <a:ext cx="1587901" cy="717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2880360" cy="674610"/>
        </a:xfrm>
        <a:prstGeom prst="roundRect">
          <a:avLst>
            <a:gd name="adj" fmla="val 10000"/>
          </a:avLst>
        </a:prstGeom>
        <a:solidFill>
          <a:srgbClr val="2683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204069" y="156776"/>
          <a:ext cx="371035" cy="371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79174" y="4989"/>
          <a:ext cx="1590099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Contribution</a:t>
          </a:r>
        </a:p>
      </dsp:txBody>
      <dsp:txXfrm>
        <a:off x="779174" y="4989"/>
        <a:ext cx="1590099" cy="717432"/>
      </dsp:txXfrm>
    </dsp:sp>
    <dsp:sp modelId="{0F42F7C8-ED25-4A17-BF52-5BDBA3E414C8}">
      <dsp:nvSpPr>
        <dsp:cNvPr id="0" name=""/>
        <dsp:cNvSpPr/>
      </dsp:nvSpPr>
      <dsp:spPr>
        <a:xfrm>
          <a:off x="0" y="896344"/>
          <a:ext cx="2880360" cy="674610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204069" y="1048131"/>
          <a:ext cx="371035" cy="37103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761317" y="896344"/>
          <a:ext cx="1625813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Collected official open datasets </a:t>
          </a:r>
        </a:p>
      </dsp:txBody>
      <dsp:txXfrm>
        <a:off x="761317" y="896344"/>
        <a:ext cx="1625813" cy="717432"/>
      </dsp:txXfrm>
    </dsp:sp>
    <dsp:sp modelId="{22118221-1F5D-4442-B969-FF74F34CC599}">
      <dsp:nvSpPr>
        <dsp:cNvPr id="0" name=""/>
        <dsp:cNvSpPr/>
      </dsp:nvSpPr>
      <dsp:spPr>
        <a:xfrm>
          <a:off x="0" y="1787699"/>
          <a:ext cx="2880360" cy="674610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204069" y="1939486"/>
          <a:ext cx="371035" cy="37103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82752" y="1768579"/>
          <a:ext cx="1718706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Cleaned datasets</a:t>
          </a:r>
        </a:p>
      </dsp:txBody>
      <dsp:txXfrm>
        <a:off x="782752" y="1768579"/>
        <a:ext cx="1718706" cy="717432"/>
      </dsp:txXfrm>
    </dsp:sp>
    <dsp:sp modelId="{B42665A9-8662-4651-8DAF-69F5C4DD7D2D}">
      <dsp:nvSpPr>
        <dsp:cNvPr id="0" name=""/>
        <dsp:cNvSpPr/>
      </dsp:nvSpPr>
      <dsp:spPr>
        <a:xfrm>
          <a:off x="0" y="2679053"/>
          <a:ext cx="2880360" cy="674610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204069" y="2830841"/>
          <a:ext cx="371035" cy="37103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779174" y="2679053"/>
          <a:ext cx="1590099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Unified data structure</a:t>
          </a:r>
        </a:p>
      </dsp:txBody>
      <dsp:txXfrm>
        <a:off x="779174" y="2679053"/>
        <a:ext cx="1590099" cy="717432"/>
      </dsp:txXfrm>
    </dsp:sp>
    <dsp:sp modelId="{49492903-69BB-4D76-98DA-6D66B2EE3CF8}">
      <dsp:nvSpPr>
        <dsp:cNvPr id="0" name=""/>
        <dsp:cNvSpPr/>
      </dsp:nvSpPr>
      <dsp:spPr>
        <a:xfrm>
          <a:off x="0" y="3570408"/>
          <a:ext cx="2880360" cy="674610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39A9-E621-4F5A-AEFC-D9840E709EB0}">
      <dsp:nvSpPr>
        <dsp:cNvPr id="0" name=""/>
        <dsp:cNvSpPr/>
      </dsp:nvSpPr>
      <dsp:spPr>
        <a:xfrm>
          <a:off x="204069" y="3722196"/>
          <a:ext cx="371035" cy="37103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B4756-F381-4FED-B15A-67E77F79FA36}">
      <dsp:nvSpPr>
        <dsp:cNvPr id="0" name=""/>
        <dsp:cNvSpPr/>
      </dsp:nvSpPr>
      <dsp:spPr>
        <a:xfrm>
          <a:off x="788516" y="3555615"/>
          <a:ext cx="1933735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User friendly OTC categories</a:t>
          </a:r>
        </a:p>
      </dsp:txBody>
      <dsp:txXfrm>
        <a:off x="788516" y="3555615"/>
        <a:ext cx="1933735" cy="717432"/>
      </dsp:txXfrm>
    </dsp:sp>
    <dsp:sp modelId="{3F94AFBD-1746-464E-ACBE-DBD84D147325}">
      <dsp:nvSpPr>
        <dsp:cNvPr id="0" name=""/>
        <dsp:cNvSpPr/>
      </dsp:nvSpPr>
      <dsp:spPr>
        <a:xfrm>
          <a:off x="0" y="4461763"/>
          <a:ext cx="2880360" cy="674610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A1CA2-FD13-064A-835E-6856155610A0}">
      <dsp:nvSpPr>
        <dsp:cNvPr id="0" name=""/>
        <dsp:cNvSpPr/>
      </dsp:nvSpPr>
      <dsp:spPr>
        <a:xfrm>
          <a:off x="204069" y="4613551"/>
          <a:ext cx="371035" cy="37103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2F34-3B02-554C-9A3E-4CC99A37852A}">
      <dsp:nvSpPr>
        <dsp:cNvPr id="0" name=""/>
        <dsp:cNvSpPr/>
      </dsp:nvSpPr>
      <dsp:spPr>
        <a:xfrm>
          <a:off x="779174" y="4461763"/>
          <a:ext cx="1590099" cy="71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928" tIns="75928" rIns="75928" bIns="75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214673"/>
              </a:solidFill>
            </a:rPr>
            <a:t>Data for Scientist &amp; App Developer</a:t>
          </a:r>
        </a:p>
      </dsp:txBody>
      <dsp:txXfrm>
        <a:off x="779174" y="4461763"/>
        <a:ext cx="1590099" cy="7174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-15969" y="0"/>
          <a:ext cx="3669968" cy="608034"/>
        </a:xfrm>
        <a:prstGeom prst="roundRect">
          <a:avLst>
            <a:gd name="adj" fmla="val 10000"/>
          </a:avLst>
        </a:prstGeom>
        <a:solidFill>
          <a:srgbClr val="2683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67961" y="142249"/>
          <a:ext cx="334418" cy="334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686310" y="5442"/>
          <a:ext cx="2966314" cy="60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0" tIns="64350" rIns="64350" bIns="6435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Solutions</a:t>
          </a:r>
        </a:p>
      </dsp:txBody>
      <dsp:txXfrm>
        <a:off x="686310" y="5442"/>
        <a:ext cx="2966314" cy="608034"/>
      </dsp:txXfrm>
    </dsp:sp>
    <dsp:sp modelId="{0F42F7C8-ED25-4A17-BF52-5BDBA3E414C8}">
      <dsp:nvSpPr>
        <dsp:cNvPr id="0" name=""/>
        <dsp:cNvSpPr/>
      </dsp:nvSpPr>
      <dsp:spPr>
        <a:xfrm>
          <a:off x="-15969" y="765484"/>
          <a:ext cx="3669968" cy="60803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67961" y="902292"/>
          <a:ext cx="334418" cy="33441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652998" y="765484"/>
          <a:ext cx="3032938" cy="60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0" tIns="64350" rIns="64350" bIns="643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Data cleaning &amp; standardization</a:t>
          </a:r>
        </a:p>
      </dsp:txBody>
      <dsp:txXfrm>
        <a:off x="652998" y="765484"/>
        <a:ext cx="3032938" cy="608034"/>
      </dsp:txXfrm>
    </dsp:sp>
    <dsp:sp modelId="{22118221-1F5D-4442-B969-FF74F34CC599}">
      <dsp:nvSpPr>
        <dsp:cNvPr id="0" name=""/>
        <dsp:cNvSpPr/>
      </dsp:nvSpPr>
      <dsp:spPr>
        <a:xfrm>
          <a:off x="-15969" y="1525527"/>
          <a:ext cx="3669968" cy="60803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04B55-FA09-40C4-BD4D-2C38A6111A2B}">
      <dsp:nvSpPr>
        <dsp:cNvPr id="0" name=""/>
        <dsp:cNvSpPr/>
      </dsp:nvSpPr>
      <dsp:spPr>
        <a:xfrm>
          <a:off x="167961" y="1662335"/>
          <a:ext cx="334418" cy="33441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2B25-87F4-4E5F-A1E2-99BB5DFDBD82}">
      <dsp:nvSpPr>
        <dsp:cNvPr id="0" name=""/>
        <dsp:cNvSpPr/>
      </dsp:nvSpPr>
      <dsp:spPr>
        <a:xfrm>
          <a:off x="707331" y="1509323"/>
          <a:ext cx="2962636" cy="60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0" tIns="64350" rIns="64350" bIns="643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Unified data structure</a:t>
          </a:r>
        </a:p>
      </dsp:txBody>
      <dsp:txXfrm>
        <a:off x="707331" y="1509323"/>
        <a:ext cx="2962636" cy="608034"/>
      </dsp:txXfrm>
    </dsp:sp>
    <dsp:sp modelId="{B42665A9-8662-4651-8DAF-69F5C4DD7D2D}">
      <dsp:nvSpPr>
        <dsp:cNvPr id="0" name=""/>
        <dsp:cNvSpPr/>
      </dsp:nvSpPr>
      <dsp:spPr>
        <a:xfrm>
          <a:off x="-15969" y="2285570"/>
          <a:ext cx="3669968" cy="608034"/>
        </a:xfrm>
        <a:prstGeom prst="roundRect">
          <a:avLst>
            <a:gd name="adj" fmla="val 10000"/>
          </a:avLst>
        </a:prstGeom>
        <a:solidFill>
          <a:srgbClr val="D7EAF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E730D-FA8E-4CCC-85BF-4E262583E55A}">
      <dsp:nvSpPr>
        <dsp:cNvPr id="0" name=""/>
        <dsp:cNvSpPr/>
      </dsp:nvSpPr>
      <dsp:spPr>
        <a:xfrm>
          <a:off x="167961" y="2422378"/>
          <a:ext cx="334418" cy="33441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16ADC-DED4-42A3-8F1B-367843174551}">
      <dsp:nvSpPr>
        <dsp:cNvPr id="0" name=""/>
        <dsp:cNvSpPr/>
      </dsp:nvSpPr>
      <dsp:spPr>
        <a:xfrm>
          <a:off x="686310" y="2285570"/>
          <a:ext cx="2966314" cy="608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0" tIns="64350" rIns="64350" bIns="643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Consumer-friendly OTC classification</a:t>
          </a:r>
        </a:p>
      </dsp:txBody>
      <dsp:txXfrm>
        <a:off x="686310" y="2285570"/>
        <a:ext cx="2966314" cy="6080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D620-E91D-4623-8B9D-D12E793D354D}">
      <dsp:nvSpPr>
        <dsp:cNvPr id="0" name=""/>
        <dsp:cNvSpPr/>
      </dsp:nvSpPr>
      <dsp:spPr>
        <a:xfrm>
          <a:off x="0" y="0"/>
          <a:ext cx="3669968" cy="609819"/>
        </a:xfrm>
        <a:prstGeom prst="roundRect">
          <a:avLst>
            <a:gd name="adj" fmla="val 10000"/>
          </a:avLst>
        </a:prstGeom>
        <a:solidFill>
          <a:srgbClr val="21467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BF14C-97BF-46EB-B4F1-47461B8E74D8}">
      <dsp:nvSpPr>
        <dsp:cNvPr id="0" name=""/>
        <dsp:cNvSpPr/>
      </dsp:nvSpPr>
      <dsp:spPr>
        <a:xfrm>
          <a:off x="184470" y="138412"/>
          <a:ext cx="335400" cy="33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467F5-0C75-4C74-B099-D8AC6517AA16}">
      <dsp:nvSpPr>
        <dsp:cNvPr id="0" name=""/>
        <dsp:cNvSpPr/>
      </dsp:nvSpPr>
      <dsp:spPr>
        <a:xfrm>
          <a:off x="704341" y="1203"/>
          <a:ext cx="2965626" cy="609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39" tIns="64539" rIns="64539" bIns="6453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Challenges</a:t>
          </a:r>
        </a:p>
      </dsp:txBody>
      <dsp:txXfrm>
        <a:off x="704341" y="1203"/>
        <a:ext cx="2965626" cy="609819"/>
      </dsp:txXfrm>
    </dsp:sp>
    <dsp:sp modelId="{0F42F7C8-ED25-4A17-BF52-5BDBA3E414C8}">
      <dsp:nvSpPr>
        <dsp:cNvPr id="0" name=""/>
        <dsp:cNvSpPr/>
      </dsp:nvSpPr>
      <dsp:spPr>
        <a:xfrm>
          <a:off x="0" y="763477"/>
          <a:ext cx="3669968" cy="609819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F56F2-0AE0-4731-BEE4-B084D1E8F912}">
      <dsp:nvSpPr>
        <dsp:cNvPr id="0" name=""/>
        <dsp:cNvSpPr/>
      </dsp:nvSpPr>
      <dsp:spPr>
        <a:xfrm>
          <a:off x="184470" y="900686"/>
          <a:ext cx="335400" cy="33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E1C1-4BFD-4F94-A8A9-0AF747ADD2B2}">
      <dsp:nvSpPr>
        <dsp:cNvPr id="0" name=""/>
        <dsp:cNvSpPr/>
      </dsp:nvSpPr>
      <dsp:spPr>
        <a:xfrm>
          <a:off x="706179" y="763477"/>
          <a:ext cx="2961949" cy="609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39" tIns="64539" rIns="64539" bIns="6453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Fragmented public datasets</a:t>
          </a:r>
        </a:p>
      </dsp:txBody>
      <dsp:txXfrm>
        <a:off x="706179" y="763477"/>
        <a:ext cx="2961949" cy="609819"/>
      </dsp:txXfrm>
    </dsp:sp>
    <dsp:sp modelId="{EAEE32B4-9A41-ED41-A3DE-893DC459B286}">
      <dsp:nvSpPr>
        <dsp:cNvPr id="0" name=""/>
        <dsp:cNvSpPr/>
      </dsp:nvSpPr>
      <dsp:spPr>
        <a:xfrm>
          <a:off x="0" y="1525750"/>
          <a:ext cx="3669968" cy="609819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EEC48-D067-C046-84C3-1D9AFC886F06}">
      <dsp:nvSpPr>
        <dsp:cNvPr id="0" name=""/>
        <dsp:cNvSpPr/>
      </dsp:nvSpPr>
      <dsp:spPr>
        <a:xfrm>
          <a:off x="184470" y="1662960"/>
          <a:ext cx="335400" cy="33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DDBE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BFCC1-9C61-A14C-A862-FE32F5A23638}">
      <dsp:nvSpPr>
        <dsp:cNvPr id="0" name=""/>
        <dsp:cNvSpPr/>
      </dsp:nvSpPr>
      <dsp:spPr>
        <a:xfrm>
          <a:off x="704341" y="1525750"/>
          <a:ext cx="2965626" cy="609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39" tIns="64539" rIns="64539" bIns="6453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Different formats </a:t>
          </a:r>
        </a:p>
      </dsp:txBody>
      <dsp:txXfrm>
        <a:off x="704341" y="1525750"/>
        <a:ext cx="2965626" cy="609819"/>
      </dsp:txXfrm>
    </dsp:sp>
    <dsp:sp modelId="{23B4E876-A274-314C-B2E5-1D5AF73A52CC}">
      <dsp:nvSpPr>
        <dsp:cNvPr id="0" name=""/>
        <dsp:cNvSpPr/>
      </dsp:nvSpPr>
      <dsp:spPr>
        <a:xfrm>
          <a:off x="0" y="2288024"/>
          <a:ext cx="3669968" cy="609819"/>
        </a:xfrm>
        <a:prstGeom prst="roundRect">
          <a:avLst>
            <a:gd name="adj" fmla="val 10000"/>
          </a:avLst>
        </a:prstGeom>
        <a:solidFill>
          <a:srgbClr val="CDDBE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1F038-5350-8F45-A08E-4477BA59AD62}">
      <dsp:nvSpPr>
        <dsp:cNvPr id="0" name=""/>
        <dsp:cNvSpPr/>
      </dsp:nvSpPr>
      <dsp:spPr>
        <a:xfrm>
          <a:off x="184470" y="2425234"/>
          <a:ext cx="335400" cy="33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CDDBE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4FACD-3BA8-8B4F-B0BD-AC96F2522A6C}">
      <dsp:nvSpPr>
        <dsp:cNvPr id="0" name=""/>
        <dsp:cNvSpPr/>
      </dsp:nvSpPr>
      <dsp:spPr>
        <a:xfrm>
          <a:off x="706179" y="2288024"/>
          <a:ext cx="2961949" cy="609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39" tIns="64539" rIns="64539" bIns="6453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214673"/>
              </a:solidFill>
            </a:rPr>
            <a:t>Complicated data</a:t>
          </a:r>
        </a:p>
      </dsp:txBody>
      <dsp:txXfrm>
        <a:off x="706179" y="2288024"/>
        <a:ext cx="2961949" cy="609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6513B-EBB8-49B6-BD8F-2652FE9ECEC6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6BB30-4C71-4D09-933A-B2F84F8C94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57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624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9374-EDE7-A91A-3110-0A9A28412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>
            <a:extLst>
              <a:ext uri="{FF2B5EF4-FFF2-40B4-BE49-F238E27FC236}">
                <a16:creationId xmlns:a16="http://schemas.microsoft.com/office/drawing/2014/main" id="{BAA6932F-A1B2-3708-FC23-6D673B74C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ezīmju vietturis 2">
            <a:extLst>
              <a:ext uri="{FF2B5EF4-FFF2-40B4-BE49-F238E27FC236}">
                <a16:creationId xmlns:a16="http://schemas.microsoft.com/office/drawing/2014/main" id="{60BAEBC3-398B-6BFD-2D66-2A311CB4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b="1" dirty="0"/>
          </a:p>
        </p:txBody>
      </p:sp>
      <p:sp>
        <p:nvSpPr>
          <p:cNvPr id="4" name="Slaida numura vietturis 3">
            <a:extLst>
              <a:ext uri="{FF2B5EF4-FFF2-40B4-BE49-F238E27FC236}">
                <a16:creationId xmlns:a16="http://schemas.microsoft.com/office/drawing/2014/main" id="{07E5B112-64EB-89E8-D950-4805B70CC4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29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684B4-9F9D-1D53-5D65-9AC8EA4E8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>
            <a:extLst>
              <a:ext uri="{FF2B5EF4-FFF2-40B4-BE49-F238E27FC236}">
                <a16:creationId xmlns:a16="http://schemas.microsoft.com/office/drawing/2014/main" id="{9AE058A1-D6D1-F892-5B28-C4F959466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ezīmju vietturis 2">
            <a:extLst>
              <a:ext uri="{FF2B5EF4-FFF2-40B4-BE49-F238E27FC236}">
                <a16:creationId xmlns:a16="http://schemas.microsoft.com/office/drawing/2014/main" id="{91CF7E21-7672-58CB-FAA2-71949F38F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b="1" dirty="0"/>
          </a:p>
        </p:txBody>
      </p:sp>
      <p:sp>
        <p:nvSpPr>
          <p:cNvPr id="4" name="Slaida numura vietturis 3">
            <a:extLst>
              <a:ext uri="{FF2B5EF4-FFF2-40B4-BE49-F238E27FC236}">
                <a16:creationId xmlns:a16="http://schemas.microsoft.com/office/drawing/2014/main" id="{4D0723E4-E0A0-4783-0144-C50D1ABA5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543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b="1" dirty="0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5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b="1" dirty="0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5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b="1" dirty="0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45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59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4BD5-1CD8-74D0-4E9F-BB943A5A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>
            <a:extLst>
              <a:ext uri="{FF2B5EF4-FFF2-40B4-BE49-F238E27FC236}">
                <a16:creationId xmlns:a16="http://schemas.microsoft.com/office/drawing/2014/main" id="{8D3F6503-514C-785E-9437-2C01C9AF8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ezīmju vietturis 2">
            <a:extLst>
              <a:ext uri="{FF2B5EF4-FFF2-40B4-BE49-F238E27FC236}">
                <a16:creationId xmlns:a16="http://schemas.microsoft.com/office/drawing/2014/main" id="{A39B96E6-4BDF-47B5-1B53-BB3291042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b="1" dirty="0"/>
          </a:p>
        </p:txBody>
      </p:sp>
      <p:sp>
        <p:nvSpPr>
          <p:cNvPr id="4" name="Slaida numura vietturis 3">
            <a:extLst>
              <a:ext uri="{FF2B5EF4-FFF2-40B4-BE49-F238E27FC236}">
                <a16:creationId xmlns:a16="http://schemas.microsoft.com/office/drawing/2014/main" id="{203207FA-4613-7E9D-CC51-8C0AC7040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29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75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AD9D0-D805-80E1-1094-5D59EDDBA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>
            <a:extLst>
              <a:ext uri="{FF2B5EF4-FFF2-40B4-BE49-F238E27FC236}">
                <a16:creationId xmlns:a16="http://schemas.microsoft.com/office/drawing/2014/main" id="{94042055-A6F1-FF82-7A1A-5A6D1B0D0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ezīmju vietturis 2">
            <a:extLst>
              <a:ext uri="{FF2B5EF4-FFF2-40B4-BE49-F238E27FC236}">
                <a16:creationId xmlns:a16="http://schemas.microsoft.com/office/drawing/2014/main" id="{5BC92129-0D18-4002-B1DA-1110F985D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b="1" dirty="0"/>
          </a:p>
        </p:txBody>
      </p:sp>
      <p:sp>
        <p:nvSpPr>
          <p:cNvPr id="4" name="Slaida numura vietturis 3">
            <a:extLst>
              <a:ext uri="{FF2B5EF4-FFF2-40B4-BE49-F238E27FC236}">
                <a16:creationId xmlns:a16="http://schemas.microsoft.com/office/drawing/2014/main" id="{30589F53-F85B-C8A9-DFA0-3B54DA215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22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2B193-9253-6FFB-A836-A3A7974DC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>
            <a:extLst>
              <a:ext uri="{FF2B5EF4-FFF2-40B4-BE49-F238E27FC236}">
                <a16:creationId xmlns:a16="http://schemas.microsoft.com/office/drawing/2014/main" id="{FEBFBA08-0A2C-0E6E-5A74-CD4787833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ezīmju vietturis 2">
            <a:extLst>
              <a:ext uri="{FF2B5EF4-FFF2-40B4-BE49-F238E27FC236}">
                <a16:creationId xmlns:a16="http://schemas.microsoft.com/office/drawing/2014/main" id="{2B4B4CFA-AE9D-540E-2A5E-3C49121F6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b="1" dirty="0"/>
          </a:p>
        </p:txBody>
      </p:sp>
      <p:sp>
        <p:nvSpPr>
          <p:cNvPr id="4" name="Slaida numura vietturis 3">
            <a:extLst>
              <a:ext uri="{FF2B5EF4-FFF2-40B4-BE49-F238E27FC236}">
                <a16:creationId xmlns:a16="http://schemas.microsoft.com/office/drawing/2014/main" id="{79483B29-A0C8-1BC6-2895-376CE8B9B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6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6C44D-E3DD-C164-E472-0C67D015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>
            <a:extLst>
              <a:ext uri="{FF2B5EF4-FFF2-40B4-BE49-F238E27FC236}">
                <a16:creationId xmlns:a16="http://schemas.microsoft.com/office/drawing/2014/main" id="{594E2879-34EC-3247-6BA7-7A090921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ezīmju vietturis 2">
            <a:extLst>
              <a:ext uri="{FF2B5EF4-FFF2-40B4-BE49-F238E27FC236}">
                <a16:creationId xmlns:a16="http://schemas.microsoft.com/office/drawing/2014/main" id="{F0055A0E-4AF6-C982-00A6-F89898C49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b="1" dirty="0"/>
          </a:p>
        </p:txBody>
      </p:sp>
      <p:sp>
        <p:nvSpPr>
          <p:cNvPr id="4" name="Slaida numura vietturis 3">
            <a:extLst>
              <a:ext uri="{FF2B5EF4-FFF2-40B4-BE49-F238E27FC236}">
                <a16:creationId xmlns:a16="http://schemas.microsoft.com/office/drawing/2014/main" id="{1E674FBF-8BDB-4691-9814-96FBCD10D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BB30-4C71-4D09-933A-B2F84F8C947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7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564022"/>
            <a:ext cx="7543800" cy="376109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Paper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7543800" cy="375246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Author name(s)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FC4-4BD7-4723-ABB8-1CA8FEEB2BEF}" type="datetime5">
              <a:rPr lang="en-GB" smtClean="0"/>
              <a:t>5-Jan-26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7164" y="4956390"/>
            <a:ext cx="7543800" cy="114322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Author Affiliation</a:t>
            </a:r>
          </a:p>
        </p:txBody>
      </p:sp>
    </p:spTree>
    <p:extLst>
      <p:ext uri="{BB962C8B-B14F-4D97-AF65-F5344CB8AC3E}">
        <p14:creationId xmlns:p14="http://schemas.microsoft.com/office/powerpoint/2010/main" val="63026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564022"/>
            <a:ext cx="7543800" cy="376109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4D8A-4AE0-44A1-A702-01B049E5D9F6}" type="datetime5">
              <a:rPr lang="en-GB" smtClean="0"/>
              <a:t>5-Jan-26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6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1153682"/>
            <a:ext cx="7558004" cy="30593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wording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2DCDB-9721-4878-BF58-3FBA6895CED8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7164" y="4956390"/>
            <a:ext cx="7543800" cy="114322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7543800" cy="375246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Author name(s)</a:t>
            </a:r>
          </a:p>
        </p:txBody>
      </p:sp>
    </p:spTree>
    <p:extLst>
      <p:ext uri="{BB962C8B-B14F-4D97-AF65-F5344CB8AC3E}">
        <p14:creationId xmlns:p14="http://schemas.microsoft.com/office/powerpoint/2010/main" val="408853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346273"/>
            <a:ext cx="9143998" cy="986719"/>
          </a:xfrm>
        </p:spPr>
        <p:txBody>
          <a:bodyPr/>
          <a:lstStyle>
            <a:lvl1pPr marL="111125" indent="0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30188" indent="-230188">
              <a:lnSpc>
                <a:spcPct val="150000"/>
              </a:lnSpc>
              <a:buFont typeface="Arial" panose="020B0604020202020204" pitchFamily="34" charset="0"/>
              <a:buChar char="•"/>
              <a:defRPr sz="2400"/>
            </a:lvl1pPr>
            <a:lvl2pPr marL="461963" indent="-231775">
              <a:lnSpc>
                <a:spcPct val="150000"/>
              </a:lnSpc>
              <a:buClr>
                <a:schemeClr val="accent2"/>
              </a:buClr>
              <a:defRPr sz="2400"/>
            </a:lvl2pPr>
            <a:lvl3pPr marL="684213" indent="-225425">
              <a:lnSpc>
                <a:spcPct val="150000"/>
              </a:lnSpc>
              <a:buClr>
                <a:schemeClr val="accent2"/>
              </a:buClr>
              <a:defRPr sz="2400"/>
            </a:lvl3pPr>
            <a:lvl4pPr marL="914400" indent="-230188">
              <a:lnSpc>
                <a:spcPct val="150000"/>
              </a:lnSpc>
              <a:buClr>
                <a:schemeClr val="accent2"/>
              </a:buClr>
              <a:defRPr sz="2400"/>
            </a:lvl4pPr>
            <a:lvl5pPr marL="1144588" indent="-230188">
              <a:lnSpc>
                <a:spcPct val="150000"/>
              </a:lnSpc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10"/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/>
          <a:lstStyle>
            <a:lvl1pPr>
              <a:defRPr sz="1300"/>
            </a:lvl1pPr>
          </a:lstStyle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/>
          <a:lstStyle>
            <a:lvl1pPr>
              <a:defRPr sz="2000" b="1"/>
            </a:lvl1pPr>
          </a:lstStyle>
          <a:p>
            <a:fld id="{CC7D8618-F20C-406E-B464-04F15D14577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602" y="6597962"/>
            <a:ext cx="3395577" cy="258763"/>
          </a:xfrm>
        </p:spPr>
        <p:txBody>
          <a:bodyPr anchor="ctr" anchorCtr="0">
            <a:noAutofit/>
          </a:bodyPr>
          <a:lstStyle>
            <a:lvl1pPr marL="222250" indent="0" algn="r">
              <a:lnSpc>
                <a:spcPct val="100000"/>
              </a:lnSpc>
              <a:buNone/>
              <a:tabLst>
                <a:tab pos="230188" algn="l"/>
              </a:tabLst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 name(s)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203"/>
            <a:ext cx="4571999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section</a:t>
            </a:r>
            <a:endParaRPr lang="en-GB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2203"/>
            <a:ext cx="4571999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 baseline="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Short paper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19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section</a:t>
            </a:r>
            <a:endParaRPr lang="en-GB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1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 baseline="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Short paper title</a:t>
            </a:r>
            <a:endParaRPr lang="en-GB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/>
          <a:lstStyle>
            <a:lvl1pPr>
              <a:defRPr sz="1300"/>
            </a:lvl1pPr>
          </a:lstStyle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/>
          <a:lstStyle>
            <a:lvl1pPr>
              <a:defRPr sz="2000" b="1"/>
            </a:lvl1pPr>
          </a:lstStyle>
          <a:p>
            <a:fld id="{CC7D8618-F20C-406E-B464-04F15D14577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602" y="6597962"/>
            <a:ext cx="3395577" cy="258763"/>
          </a:xfrm>
        </p:spPr>
        <p:txBody>
          <a:bodyPr anchor="ctr" anchorCtr="0">
            <a:noAutofit/>
          </a:bodyPr>
          <a:lstStyle>
            <a:lvl1pPr marL="222250" indent="0" algn="r">
              <a:lnSpc>
                <a:spcPct val="100000"/>
              </a:lnSpc>
              <a:buNone/>
              <a:tabLst>
                <a:tab pos="230188" algn="l"/>
              </a:tabLst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 name(s)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4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211" y="1463040"/>
            <a:ext cx="4206240" cy="50292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531" y="1463040"/>
            <a:ext cx="4206240" cy="50292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" y="260966"/>
            <a:ext cx="9143998" cy="986719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section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1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 baseline="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Short paper title</a:t>
            </a:r>
            <a:endParaRPr lang="en-GB" dirty="0"/>
          </a:p>
        </p:txBody>
      </p:sp>
      <p:sp>
        <p:nvSpPr>
          <p:cNvPr id="16" name="Date Placeholder 10"/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/>
          <a:lstStyle>
            <a:lvl1pPr>
              <a:defRPr sz="1300"/>
            </a:lvl1pPr>
          </a:lstStyle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17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/>
          <a:lstStyle>
            <a:lvl1pPr>
              <a:defRPr sz="2000" b="1"/>
            </a:lvl1pPr>
          </a:lstStyle>
          <a:p>
            <a:fld id="{CC7D8618-F20C-406E-B464-04F15D14577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602" y="6597962"/>
            <a:ext cx="3395577" cy="258763"/>
          </a:xfrm>
        </p:spPr>
        <p:txBody>
          <a:bodyPr anchor="ctr" anchorCtr="0">
            <a:noAutofit/>
          </a:bodyPr>
          <a:lstStyle>
            <a:lvl1pPr marL="222250" indent="0" algn="r">
              <a:lnSpc>
                <a:spcPct val="100000"/>
              </a:lnSpc>
              <a:buNone/>
              <a:tabLst>
                <a:tab pos="230188" algn="l"/>
              </a:tabLst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 name(s)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60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4568390" y="6606655"/>
            <a:ext cx="4575609" cy="252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" y="6605899"/>
            <a:ext cx="4568390" cy="252101"/>
          </a:xfrm>
          <a:prstGeom prst="rect">
            <a:avLst/>
          </a:prstGeom>
          <a:solidFill>
            <a:srgbClr val="214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86604"/>
            <a:ext cx="9143998" cy="986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2368" y="6602872"/>
            <a:ext cx="1113322" cy="246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rgbClr val="FFFFFF"/>
                </a:solidFill>
              </a:defRPr>
            </a:lvl1pPr>
          </a:lstStyle>
          <a:p>
            <a:fld id="{66BE9E39-D550-4951-9818-55D401126FCD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14" name="Text Placeholder 14"/>
          <p:cNvSpPr txBox="1">
            <a:spLocks/>
          </p:cNvSpPr>
          <p:nvPr userDrawn="1"/>
        </p:nvSpPr>
        <p:spPr>
          <a:xfrm>
            <a:off x="4568391" y="6602872"/>
            <a:ext cx="4575609" cy="25512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300" dirty="0"/>
          </a:p>
        </p:txBody>
      </p:sp>
      <p:sp>
        <p:nvSpPr>
          <p:cNvPr id="21" name="Text Placeholder 14"/>
          <p:cNvSpPr txBox="1">
            <a:spLocks/>
          </p:cNvSpPr>
          <p:nvPr userDrawn="1"/>
        </p:nvSpPr>
        <p:spPr>
          <a:xfrm>
            <a:off x="1110954" y="6602872"/>
            <a:ext cx="3457437" cy="253615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Riga,</a:t>
            </a:r>
            <a:r>
              <a:rPr lang="en-US" baseline="0" dirty="0"/>
              <a:t> Latvia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02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1" r:id="rId2"/>
    <p:sldLayoutId id="2147483730" r:id="rId3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68391" y="6601968"/>
            <a:ext cx="4579310" cy="256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" y="6601968"/>
            <a:ext cx="4568390" cy="256032"/>
          </a:xfrm>
          <a:prstGeom prst="rect">
            <a:avLst/>
          </a:prstGeom>
          <a:solidFill>
            <a:srgbClr val="214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" y="329031"/>
            <a:ext cx="9143998" cy="101265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027" y="1418301"/>
            <a:ext cx="8568869" cy="5033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01968"/>
            <a:ext cx="1097280" cy="248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rgbClr val="FFFFFF"/>
                </a:solidFill>
              </a:defRPr>
            </a:lvl1pPr>
          </a:lstStyle>
          <a:p>
            <a:fld id="{8AEAAFD9-E057-47C0-9571-8C4815721903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825" y="6601968"/>
            <a:ext cx="598206" cy="248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rgbClr val="FFFFFF"/>
                </a:solidFill>
              </a:defRPr>
            </a:lvl1pPr>
          </a:lstStyle>
          <a:p>
            <a:fld id="{CC7D8618-F20C-406E-B464-04F15D14577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4"/>
          <p:cNvSpPr txBox="1">
            <a:spLocks/>
          </p:cNvSpPr>
          <p:nvPr userDrawn="1"/>
        </p:nvSpPr>
        <p:spPr>
          <a:xfrm>
            <a:off x="4568391" y="6601968"/>
            <a:ext cx="3951765" cy="256032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3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4572000" cy="256032"/>
          </a:xfrm>
          <a:prstGeom prst="rect">
            <a:avLst/>
          </a:prstGeom>
          <a:solidFill>
            <a:srgbClr val="214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4572000" y="0"/>
            <a:ext cx="4572000" cy="256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53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</p:sldLayoutIdLst>
  <p:hf hdr="0" ftr="0"/>
  <p:txStyles>
    <p:titleStyle>
      <a:lvl1pPr marL="111125" indent="0"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230188" algn="l"/>
          <a:tab pos="631825" algn="l"/>
        </a:tabLst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tabLst>
          <a:tab pos="461963" algn="l"/>
        </a:tabLst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4213" indent="-222250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hyperlink" Target="https://e.tsi.lv/course/view.php?id=3297" TargetMode="External"/><Relationship Id="rId7" Type="http://schemas.openxmlformats.org/officeDocument/2006/relationships/diagramQuickStyle" Target="../diagrams/quickStyle4.xml"/><Relationship Id="rId2" Type="http://schemas.openxmlformats.org/officeDocument/2006/relationships/hyperlink" Target="https://manabalss.lv/atlaut-bezrecepsu-zales-pardot-lielveikalos-un-tirdzniecibas-automatos-kas-pieejami-24-st-dnn/show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8.pn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e.tsi.lv/course/view.php?id=3297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18" Type="http://schemas.openxmlformats.org/officeDocument/2006/relationships/image" Target="../media/image32.png"/><Relationship Id="rId3" Type="http://schemas.openxmlformats.org/officeDocument/2006/relationships/hyperlink" Target="https://e.tsi.lv/course/view.php?id=3297" TargetMode="External"/><Relationship Id="rId21" Type="http://schemas.openxmlformats.org/officeDocument/2006/relationships/image" Target="../media/image67.sv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17" Type="http://schemas.openxmlformats.org/officeDocument/2006/relationships/image" Target="../media/image6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4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5" Type="http://schemas.openxmlformats.org/officeDocument/2006/relationships/image" Target="../media/image63.svg"/><Relationship Id="rId10" Type="http://schemas.openxmlformats.org/officeDocument/2006/relationships/diagramLayout" Target="../diagrams/layout7.xml"/><Relationship Id="rId19" Type="http://schemas.openxmlformats.org/officeDocument/2006/relationships/image" Target="../media/image33.svg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Relationship Id="rId1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18" Type="http://schemas.openxmlformats.org/officeDocument/2006/relationships/image" Target="../media/image82.png"/><Relationship Id="rId3" Type="http://schemas.openxmlformats.org/officeDocument/2006/relationships/hyperlink" Target="https://e.tsi.lv/course/view.php?id=3297" TargetMode="External"/><Relationship Id="rId21" Type="http://schemas.openxmlformats.org/officeDocument/2006/relationships/image" Target="../media/image85.sv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5" Type="http://schemas.openxmlformats.org/officeDocument/2006/relationships/image" Target="../media/image65.svg"/><Relationship Id="rId10" Type="http://schemas.openxmlformats.org/officeDocument/2006/relationships/diagramLayout" Target="../diagrams/layout11.xml"/><Relationship Id="rId19" Type="http://schemas.openxmlformats.org/officeDocument/2006/relationships/image" Target="../media/image83.svg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Relationship Id="rId14" Type="http://schemas.openxmlformats.org/officeDocument/2006/relationships/image" Target="../media/image64.png"/><Relationship Id="rId22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.tsi.lv/course/view.php?id=3297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microsoft.com/office/2007/relationships/diagramDrawing" Target="../diagrams/drawing15.xml"/><Relationship Id="rId18" Type="http://schemas.openxmlformats.org/officeDocument/2006/relationships/image" Target="../media/image101.png"/><Relationship Id="rId3" Type="http://schemas.openxmlformats.org/officeDocument/2006/relationships/hyperlink" Target="https://e.tsi.lv/course/view.php?id=3297" TargetMode="External"/><Relationship Id="rId21" Type="http://schemas.openxmlformats.org/officeDocument/2006/relationships/image" Target="../media/image104.svg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5.xml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5.xml"/><Relationship Id="rId5" Type="http://schemas.openxmlformats.org/officeDocument/2006/relationships/diagramLayout" Target="../diagrams/layout14.xml"/><Relationship Id="rId15" Type="http://schemas.openxmlformats.org/officeDocument/2006/relationships/image" Target="../media/image100.svg"/><Relationship Id="rId10" Type="http://schemas.openxmlformats.org/officeDocument/2006/relationships/diagramLayout" Target="../diagrams/layout15.xml"/><Relationship Id="rId19" Type="http://schemas.openxmlformats.org/officeDocument/2006/relationships/image" Target="../media/image102.svg"/><Relationship Id="rId4" Type="http://schemas.openxmlformats.org/officeDocument/2006/relationships/diagramData" Target="../diagrams/data14.xml"/><Relationship Id="rId9" Type="http://schemas.openxmlformats.org/officeDocument/2006/relationships/diagramData" Target="../diagrams/data15.xml"/><Relationship Id="rId1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.tsi.lv/course/view.php?id=329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18" Type="http://schemas.openxmlformats.org/officeDocument/2006/relationships/image" Target="../media/image82.png"/><Relationship Id="rId3" Type="http://schemas.openxmlformats.org/officeDocument/2006/relationships/hyperlink" Target="https://e.tsi.lv/course/view.php?id=3297" TargetMode="External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17" Type="http://schemas.openxmlformats.org/officeDocument/2006/relationships/image" Target="../media/image85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5" Type="http://schemas.openxmlformats.org/officeDocument/2006/relationships/image" Target="../media/image33.svg"/><Relationship Id="rId10" Type="http://schemas.openxmlformats.org/officeDocument/2006/relationships/diagramLayout" Target="../diagrams/layout19.xml"/><Relationship Id="rId19" Type="http://schemas.openxmlformats.org/officeDocument/2006/relationships/image" Target="../media/image83.svg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Smart%20Medicine%20Vending" TargetMode="External"/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mand-dashboard-19s4.onrender.com/" TargetMode="External"/><Relationship Id="rId4" Type="http://schemas.openxmlformats.org/officeDocument/2006/relationships/hyperlink" Target="https://github.com/SanitaShu/AI-poject-TSI-Team-/blob/main/Machine%20Analysis.pbix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anitashu.github.io/AI-poject-TSI-Team-/" TargetMode="External"/><Relationship Id="rId3" Type="http://schemas.openxmlformats.org/officeDocument/2006/relationships/hyperlink" Target="https://e.tsi.lv/course/view.php?id=3297" TargetMode="External"/><Relationship Id="rId7" Type="http://schemas.openxmlformats.org/officeDocument/2006/relationships/hyperlink" Target="https://github.com/users/SanitaShu/projects/2/views/2" TargetMode="External"/><Relationship Id="rId12" Type="http://schemas.openxmlformats.org/officeDocument/2006/relationships/hyperlink" Target="https://github.com/SanitaShu/AI-poject-TSI-Team-/blob/main/LEGAL_ETHICAL_AND_COMPLIANCE_ASSESSMENT_AND_LEGAL%20PATH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itaShu/AI-poject-TSI-Team-/blob/main/ProjectCharter-.pdf" TargetMode="External"/><Relationship Id="rId11" Type="http://schemas.openxmlformats.org/officeDocument/2006/relationships/hyperlink" Target="https://github.com/SanitaShu/AI-poject-TSI-Team-/tree/main/Meeting%20minutes%20PDF" TargetMode="External"/><Relationship Id="rId5" Type="http://schemas.openxmlformats.org/officeDocument/2006/relationships/hyperlink" Target="https://github.com/SanitaShu/AI-poject-TSI-Team-" TargetMode="External"/><Relationship Id="rId10" Type="http://schemas.openxmlformats.org/officeDocument/2006/relationships/hyperlink" Target="https://demand-dashboard-19s4.onrender.com/" TargetMode="External"/><Relationship Id="rId4" Type="http://schemas.openxmlformats.org/officeDocument/2006/relationships/hyperlink" Target="https://manabalss.lv/i/3732" TargetMode="External"/><Relationship Id="rId9" Type="http://schemas.openxmlformats.org/officeDocument/2006/relationships/hyperlink" Target="https://sanitashu.github.io/AIpoject-TSI-Team-/admi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.tsi.lv/course/view.php?id=329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e.tsi.lv/course/view.php?id=3297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openxmlformats.org/officeDocument/2006/relationships/image" Target="../media/image36.png"/><Relationship Id="rId3" Type="http://schemas.openxmlformats.org/officeDocument/2006/relationships/hyperlink" Target="https://e.tsi.lv/course/view.php?id=3297" TargetMode="External"/><Relationship Id="rId21" Type="http://schemas.openxmlformats.org/officeDocument/2006/relationships/image" Target="../media/image39.sv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image" Target="../media/image35.svg"/><Relationship Id="rId25" Type="http://schemas.openxmlformats.org/officeDocument/2006/relationships/image" Target="../media/image4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24" Type="http://schemas.openxmlformats.org/officeDocument/2006/relationships/image" Target="../media/image42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10" Type="http://schemas.openxmlformats.org/officeDocument/2006/relationships/diagramLayout" Target="../diagrams/layout3.xml"/><Relationship Id="rId19" Type="http://schemas.openxmlformats.org/officeDocument/2006/relationships/image" Target="../media/image37.svg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itaShu/AI-poject-TSI-Team-" TargetMode="External"/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.tsi.lv/course/view.php?id=329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hyperlink" Target="https://e.tsi.lv/course/view.php?id=3297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https://www.cvshealth.com/content/dam/enterprise/cvs-enterprise/images/ingestion/2019-17/cvs-health-cvs-pharmacy-vending-machine-image-1.jpg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837164" y="2867276"/>
            <a:ext cx="7543800" cy="1334221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rgbClr val="214673"/>
                </a:solidFill>
              </a:rPr>
              <a:t>AI-Driven OTC Medicine Vending Machines in Latvia</a:t>
            </a:r>
            <a:endParaRPr lang="en-GB" sz="4400" dirty="0">
              <a:solidFill>
                <a:srgbClr val="214673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675-AFAB-48CB-861B-E0B3C82FC417}" type="datetime5">
              <a:rPr lang="en-GB" smtClean="0"/>
              <a:t>5-Jan-26</a:t>
            </a:fld>
            <a:endParaRPr lang="en-GB" dirty="0"/>
          </a:p>
        </p:txBody>
      </p:sp>
      <p:pic>
        <p:nvPicPr>
          <p:cNvPr id="3" name="Picture 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F4FA9ABD-46F2-BC4D-47BE-000A033584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"/>
          <a:stretch/>
        </p:blipFill>
        <p:spPr bwMode="auto">
          <a:xfrm>
            <a:off x="831377" y="564022"/>
            <a:ext cx="914400" cy="911225"/>
          </a:xfrm>
          <a:prstGeom prst="round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red square with white text&#10;&#10;Description automatically generated">
            <a:extLst>
              <a:ext uri="{FF2B5EF4-FFF2-40B4-BE49-F238E27FC236}">
                <a16:creationId xmlns:a16="http://schemas.microsoft.com/office/drawing/2014/main" id="{9B441657-D782-DAC1-4419-D6321F62E5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89" y="564022"/>
            <a:ext cx="914400" cy="914400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44AC5E-57BC-792D-1E63-58E5A3CC8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4453127"/>
            <a:ext cx="7543800" cy="605009"/>
          </a:xfrm>
        </p:spPr>
        <p:txBody>
          <a:bodyPr>
            <a:normAutofit fontScale="25000" lnSpcReduction="20000"/>
          </a:bodyPr>
          <a:lstStyle/>
          <a:p>
            <a:r>
              <a:rPr lang="en-GB" sz="7200" dirty="0">
                <a:solidFill>
                  <a:srgbClr val="214673"/>
                </a:solidFill>
              </a:rPr>
              <a:t>Artificial Intelligence Group Project</a:t>
            </a:r>
            <a:endParaRPr lang="lv-LV" sz="7200" dirty="0">
              <a:solidFill>
                <a:srgbClr val="214673"/>
              </a:solidFill>
            </a:endParaRPr>
          </a:p>
          <a:p>
            <a:r>
              <a:rPr lang="lv-LV" sz="7200" dirty="0">
                <a:solidFill>
                  <a:srgbClr val="214673"/>
                </a:solidFill>
              </a:rPr>
              <a:t>Group: 4403MDA</a:t>
            </a:r>
            <a:r>
              <a:rPr lang="en-GB" sz="7200" dirty="0">
                <a:solidFill>
                  <a:srgbClr val="214673"/>
                </a:solidFill>
              </a:rPr>
              <a:t> </a:t>
            </a:r>
          </a:p>
          <a:p>
            <a:endParaRPr lang="en-US" dirty="0">
              <a:solidFill>
                <a:srgbClr val="214673"/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23B2520-943F-517A-5B2B-ADA64738B0D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37164" y="5268650"/>
            <a:ext cx="7543800" cy="13342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rgbClr val="214673"/>
                </a:solidFill>
              </a:rPr>
              <a:t>Sanita Šulca st89060</a:t>
            </a:r>
            <a:endParaRPr lang="en-GB" sz="1400" dirty="0">
              <a:solidFill>
                <a:srgbClr val="21467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rgbClr val="214673"/>
                </a:solidFill>
              </a:rPr>
              <a:t>Vita Maurīte st89344</a:t>
            </a:r>
            <a:endParaRPr lang="en-GB" sz="1400" dirty="0">
              <a:solidFill>
                <a:srgbClr val="21467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rgbClr val="214673"/>
                </a:solidFill>
              </a:rPr>
              <a:t>Mostafa Salem st91304</a:t>
            </a:r>
            <a:endParaRPr lang="en-GB" sz="1400" dirty="0">
              <a:solidFill>
                <a:srgbClr val="21467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rgbClr val="214673"/>
                </a:solidFill>
              </a:rPr>
              <a:t>Toufic Jandah st88601</a:t>
            </a:r>
            <a:endParaRPr lang="en-GB" sz="1400" dirty="0">
              <a:solidFill>
                <a:srgbClr val="21467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rgbClr val="214673"/>
                </a:solidFill>
              </a:rPr>
              <a:t>Joanns Engels st88578</a:t>
            </a:r>
            <a:endParaRPr lang="en-GB" sz="1400" dirty="0">
              <a:solidFill>
                <a:srgbClr val="21467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5843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C980AE-4F12-53B4-DCF9-77ACA10FD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94078" y="1858192"/>
            <a:ext cx="4250819" cy="43379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lv-LV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lv-LV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lv-LV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lv-LV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lv-LV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lv-LV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lv-LV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lv-LV" sz="14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i="1" dirty="0">
                <a:solidFill>
                  <a:srgbClr val="0070C0"/>
                </a:solidFill>
                <a:hlinkClick r:id="rId2"/>
              </a:rPr>
              <a:t>https://manabalss.lv/atlaut-bezrecepsu-zales-pardot-lielveikalos-un-tirdzniecibas-automatos-kas-pieejami-24-st-dnn/show</a:t>
            </a:r>
            <a:r>
              <a:rPr lang="en-US" sz="1200" i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558AE4-EA0B-DA01-0503-A911FB4C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87"/>
            <a:ext cx="9143998" cy="986719"/>
          </a:xfrm>
        </p:spPr>
        <p:txBody>
          <a:bodyPr anchor="t">
            <a:normAutofit/>
          </a:bodyPr>
          <a:lstStyle/>
          <a:p>
            <a:r>
              <a:rPr lang="en-GB" b="1" dirty="0">
                <a:solidFill>
                  <a:srgbClr val="214673"/>
                </a:solidFill>
              </a:rPr>
              <a:t>Legal &amp; Ethical Constraints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ED690FF-3FC1-633C-0C6D-6F5AF35732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2203"/>
            <a:ext cx="4571998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47878F0F-E197-88E3-E789-5277953EC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1" y="2203"/>
            <a:ext cx="4571998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93622-907D-FD99-730B-2B087268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D1178-FB9E-F5AF-408B-3BA6B334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GB" sz="110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B220233-D6B2-B8CE-49D5-A00BD1A91F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US" dirty="0"/>
              <a:t>Sanita Šulca – Product &amp; Domain Lead</a:t>
            </a:r>
          </a:p>
        </p:txBody>
      </p:sp>
      <p:pic>
        <p:nvPicPr>
          <p:cNvPr id="15" name="Picture 1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E0E21508-07A2-A8D8-37D4-9F43EFE6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57306"/>
            <a:ext cx="4250818" cy="4216179"/>
          </a:xfrm>
          <a:prstGeom prst="rect">
            <a:avLst/>
          </a:prstGeom>
        </p:spPr>
      </p:pic>
      <p:graphicFrame>
        <p:nvGraphicFramePr>
          <p:cNvPr id="2" name="Content Placeholder 15">
            <a:extLst>
              <a:ext uri="{FF2B5EF4-FFF2-40B4-BE49-F238E27FC236}">
                <a16:creationId xmlns:a16="http://schemas.microsoft.com/office/drawing/2014/main" id="{3264C6FA-0E43-EB18-D06A-A281FE7F4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023201"/>
              </p:ext>
            </p:extLst>
          </p:nvPr>
        </p:nvGraphicFramePr>
        <p:xfrm>
          <a:off x="331594" y="1457306"/>
          <a:ext cx="3999245" cy="45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3630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280D-8361-744C-7906-1150C1F51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FD9D-08AF-98E3-4A65-E0586B52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Research Outcomes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8E76A-6E96-5231-7101-43FBAC3E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64C8F-F170-1632-81C1-FFCF7DC6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16E3B108-C79F-37BC-1260-57FAC57E2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US" dirty="0"/>
              <a:t>Sanita Šulca – Product &amp; Domain Lead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E99ACD98-80E4-AFD3-B823-D89243C9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9EDBE0BC-E426-8CFD-8CE4-8689ADE7C3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A4BB9-B817-C74A-8F4B-739B3971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Prototype only (no real sales)</a:t>
            </a:r>
          </a:p>
          <a:p>
            <a:r>
              <a:rPr lang="en-US" dirty="0"/>
              <a:t>OTC only (no prescription medicines)</a:t>
            </a:r>
          </a:p>
          <a:p>
            <a:r>
              <a:rPr lang="en-US" dirty="0"/>
              <a:t>Strict safety and purchase limits (1 product per category/24h)</a:t>
            </a:r>
          </a:p>
          <a:p>
            <a:r>
              <a:rPr lang="en-US" dirty="0"/>
              <a:t>Adult / child separation</a:t>
            </a:r>
          </a:p>
          <a:p>
            <a:r>
              <a:rPr lang="en-US" dirty="0"/>
              <a:t>Explicit consent &amp; no long-term personal data storage</a:t>
            </a:r>
          </a:p>
          <a:p>
            <a:r>
              <a:rPr lang="en-US" dirty="0"/>
              <a:t>Explainable, non-diagnostic AI (with disclaimers)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2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B922-914C-6FEA-B754-2B95C2F4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ext Placeholder 2">
            <a:extLst>
              <a:ext uri="{FF2B5EF4-FFF2-40B4-BE49-F238E27FC236}">
                <a16:creationId xmlns:a16="http://schemas.microsoft.com/office/drawing/2014/main" id="{4F5F4E03-CB76-0F74-F4C3-D5689F49C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924756"/>
              </p:ext>
            </p:extLst>
          </p:nvPr>
        </p:nvGraphicFramePr>
        <p:xfrm>
          <a:off x="1101362" y="1418301"/>
          <a:ext cx="6947764" cy="4729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BD3AD0-3719-0EAB-FBA0-846AC9D3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87993"/>
            <a:ext cx="9143998" cy="986719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System Architecture 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C1815-7F8B-8A35-82B3-4FB003A6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2E9D8-78F1-0A94-C881-A17E6C1B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BA0E2EE8-D563-8CDD-A048-764ED6345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Vita Maurīte– Data Engineer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EE986BF-2214-74CB-5CDF-1668257CB1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2" y="8786"/>
            <a:ext cx="4571998" cy="258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Smart OTC-VMs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8B926A4B-9DA7-B984-BCE8-13EE45DAB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" y="2203"/>
            <a:ext cx="4571998" cy="258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200" dirty="0"/>
              <a:t>Artificial Intelligence Group Project</a:t>
            </a:r>
            <a:endParaRPr lang="lv-LV" sz="1200" dirty="0"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19280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FBCCC-6BF6-903A-CD2A-ABFD0342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128B-FB59-6C41-F751-4DC80ACD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425017"/>
            <a:ext cx="9143998" cy="9867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Data Collection &amp; Engineering</a:t>
            </a:r>
          </a:p>
        </p:txBody>
      </p:sp>
      <p:sp>
        <p:nvSpPr>
          <p:cNvPr id="5" name="Datuma vietturis 4">
            <a:extLst>
              <a:ext uri="{FF2B5EF4-FFF2-40B4-BE49-F238E27FC236}">
                <a16:creationId xmlns:a16="http://schemas.microsoft.com/office/drawing/2014/main" id="{9D8EA070-F3F0-E578-951C-820E1373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aida numura vietturis 5">
            <a:extLst>
              <a:ext uri="{FF2B5EF4-FFF2-40B4-BE49-F238E27FC236}">
                <a16:creationId xmlns:a16="http://schemas.microsoft.com/office/drawing/2014/main" id="{B7B0872F-5768-1314-54B8-97D76B14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F9F7B6-8BE6-25EB-BC3E-5A9BBED0B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Vita Maurīte - Data Engineer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09F63F6-74DC-18EC-E9F8-8B7DE1B89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429C5A-44AE-6534-5F13-E2924C3C61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9" name="Rectangle: Rounded Corners 1">
            <a:extLst>
              <a:ext uri="{FF2B5EF4-FFF2-40B4-BE49-F238E27FC236}">
                <a16:creationId xmlns:a16="http://schemas.microsoft.com/office/drawing/2014/main" id="{59185449-8024-552A-86E1-47120022775B}"/>
              </a:ext>
            </a:extLst>
          </p:cNvPr>
          <p:cNvSpPr/>
          <p:nvPr/>
        </p:nvSpPr>
        <p:spPr>
          <a:xfrm>
            <a:off x="3516924" y="3863591"/>
            <a:ext cx="2055728" cy="673239"/>
          </a:xfrm>
          <a:prstGeom prst="roundRect">
            <a:avLst/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ENGINEER</a:t>
            </a:r>
          </a:p>
        </p:txBody>
      </p:sp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8F6B30E1-8F9E-509B-0559-E72575401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696926"/>
              </p:ext>
            </p:extLst>
          </p:nvPr>
        </p:nvGraphicFramePr>
        <p:xfrm>
          <a:off x="226779" y="1248798"/>
          <a:ext cx="2878162" cy="5184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3" name="Content Placeholder 15">
            <a:extLst>
              <a:ext uri="{FF2B5EF4-FFF2-40B4-BE49-F238E27FC236}">
                <a16:creationId xmlns:a16="http://schemas.microsoft.com/office/drawing/2014/main" id="{1657B09F-6222-7E1B-81E5-2A0524D408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80426"/>
              </p:ext>
            </p:extLst>
          </p:nvPr>
        </p:nvGraphicFramePr>
        <p:xfrm>
          <a:off x="5964537" y="1248798"/>
          <a:ext cx="2880360" cy="5184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6" name="Right Brace 45">
            <a:extLst>
              <a:ext uri="{FF2B5EF4-FFF2-40B4-BE49-F238E27FC236}">
                <a16:creationId xmlns:a16="http://schemas.microsoft.com/office/drawing/2014/main" id="{60607F8E-0D26-8DCD-D898-92C1DA7407F1}"/>
              </a:ext>
            </a:extLst>
          </p:cNvPr>
          <p:cNvSpPr/>
          <p:nvPr/>
        </p:nvSpPr>
        <p:spPr>
          <a:xfrm>
            <a:off x="3104941" y="2421653"/>
            <a:ext cx="401934" cy="3557116"/>
          </a:xfrm>
          <a:prstGeom prst="rightBrace">
            <a:avLst>
              <a:gd name="adj1" fmla="val 33333"/>
              <a:gd name="adj2" fmla="val 50000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20C27A17-EF17-FACD-C222-1F5A03CA75E6}"/>
              </a:ext>
            </a:extLst>
          </p:cNvPr>
          <p:cNvSpPr/>
          <p:nvPr/>
        </p:nvSpPr>
        <p:spPr>
          <a:xfrm rot="10800000">
            <a:off x="5583991" y="2421652"/>
            <a:ext cx="401934" cy="3557116"/>
          </a:xfrm>
          <a:prstGeom prst="rightBrace">
            <a:avLst>
              <a:gd name="adj1" fmla="val 33333"/>
              <a:gd name="adj2" fmla="val 50000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7CF11-FEFA-8D4C-A8EC-379880249452}"/>
              </a:ext>
            </a:extLst>
          </p:cNvPr>
          <p:cNvSpPr txBox="1"/>
          <p:nvPr/>
        </p:nvSpPr>
        <p:spPr>
          <a:xfrm>
            <a:off x="3489339" y="4701809"/>
            <a:ext cx="2045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214673"/>
                </a:solidFill>
                <a:effectLst/>
              </a:rPr>
              <a:t>Transforms raw and fragmented data into clean, structured datasets for analytics and application development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F0BFE4-3F14-4E35-7EFC-D67E217A3F2E}"/>
              </a:ext>
            </a:extLst>
          </p:cNvPr>
          <p:cNvGrpSpPr/>
          <p:nvPr/>
        </p:nvGrpSpPr>
        <p:grpSpPr>
          <a:xfrm>
            <a:off x="3491002" y="2066384"/>
            <a:ext cx="1944856" cy="1755300"/>
            <a:chOff x="3491002" y="2066384"/>
            <a:chExt cx="1944856" cy="1755300"/>
          </a:xfrm>
        </p:grpSpPr>
        <p:pic>
          <p:nvPicPr>
            <p:cNvPr id="4" name="Graphic 3" descr="Database outline">
              <a:extLst>
                <a:ext uri="{FF2B5EF4-FFF2-40B4-BE49-F238E27FC236}">
                  <a16:creationId xmlns:a16="http://schemas.microsoft.com/office/drawing/2014/main" id="{D273A7E9-6BEB-2A78-FECA-78782FEC8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91002" y="2712821"/>
              <a:ext cx="697896" cy="728571"/>
            </a:xfrm>
            <a:prstGeom prst="rect">
              <a:avLst/>
            </a:prstGeom>
          </p:spPr>
        </p:pic>
        <p:pic>
          <p:nvPicPr>
            <p:cNvPr id="8" name="Graphic 7" descr="Server outline">
              <a:extLst>
                <a:ext uri="{FF2B5EF4-FFF2-40B4-BE49-F238E27FC236}">
                  <a16:creationId xmlns:a16="http://schemas.microsoft.com/office/drawing/2014/main" id="{A69B92E0-1CBB-7884-B872-BE21473D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35137" y="2632973"/>
              <a:ext cx="700721" cy="731520"/>
            </a:xfrm>
            <a:prstGeom prst="rect">
              <a:avLst/>
            </a:prstGeom>
          </p:spPr>
        </p:pic>
        <p:pic>
          <p:nvPicPr>
            <p:cNvPr id="9" name="Graphic 8" descr="Programmer male outline">
              <a:extLst>
                <a:ext uri="{FF2B5EF4-FFF2-40B4-BE49-F238E27FC236}">
                  <a16:creationId xmlns:a16="http://schemas.microsoft.com/office/drawing/2014/main" id="{C39C6CF1-EF38-91D3-D94A-894E17A9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521" y="2907284"/>
              <a:ext cx="875900" cy="914400"/>
            </a:xfrm>
            <a:prstGeom prst="rect">
              <a:avLst/>
            </a:prstGeom>
          </p:spPr>
        </p:pic>
        <p:pic>
          <p:nvPicPr>
            <p:cNvPr id="14" name="Graphic 13" descr="Folder Search outline">
              <a:extLst>
                <a:ext uri="{FF2B5EF4-FFF2-40B4-BE49-F238E27FC236}">
                  <a16:creationId xmlns:a16="http://schemas.microsoft.com/office/drawing/2014/main" id="{504D1900-1504-903C-598C-F902E1B10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15505" y="206638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7F8E19-3AB2-7869-1EE0-C61963984AEF}"/>
                </a:ext>
              </a:extLst>
            </p:cNvPr>
            <p:cNvSpPr txBox="1"/>
            <p:nvPr/>
          </p:nvSpPr>
          <p:spPr>
            <a:xfrm>
              <a:off x="4863514" y="2391506"/>
              <a:ext cx="472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683C7"/>
                  </a:solidFill>
                </a:rPr>
                <a:t>csv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ED6133-F2FC-A17F-14DA-6082A2714F4B}"/>
                </a:ext>
              </a:extLst>
            </p:cNvPr>
            <p:cNvSpPr txBox="1"/>
            <p:nvPr/>
          </p:nvSpPr>
          <p:spPr>
            <a:xfrm>
              <a:off x="3647980" y="2415736"/>
              <a:ext cx="6099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683C7"/>
                  </a:solidFill>
                </a:rPr>
                <a:t>XML</a:t>
              </a:r>
            </a:p>
          </p:txBody>
        </p:sp>
      </p:grp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F50F6D34-E7E5-AFBC-6CEC-7603B6EF89A7}"/>
              </a:ext>
            </a:extLst>
          </p:cNvPr>
          <p:cNvSpPr/>
          <p:nvPr/>
        </p:nvSpPr>
        <p:spPr>
          <a:xfrm>
            <a:off x="3520233" y="1239167"/>
            <a:ext cx="2055728" cy="673239"/>
          </a:xfrm>
          <a:prstGeom prst="roundRect">
            <a:avLst>
              <a:gd name="adj" fmla="val 10697"/>
            </a:avLst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VITA</a:t>
            </a:r>
          </a:p>
        </p:txBody>
      </p:sp>
    </p:spTree>
    <p:extLst>
      <p:ext uri="{BB962C8B-B14F-4D97-AF65-F5344CB8AC3E}">
        <p14:creationId xmlns:p14="http://schemas.microsoft.com/office/powerpoint/2010/main" val="258276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2C4C-2070-A269-610F-EA6F9DA7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9B34-8970-BFF5-82E4-ACF2658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Data Engineering challenges &amp; solutions 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16A58-E86D-2CEA-951A-577EAD39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9EC4B-C53B-4BC8-F98E-B861D0E3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BC43B8E4-7176-8284-96F8-F4CAB5722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Vita Maurīte - Data Engineer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F3C7B419-6EA8-EBF1-B0A7-61D01119D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840B8C32-B74C-039C-A2CB-4A1D78B5C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graphicFrame>
        <p:nvGraphicFramePr>
          <p:cNvPr id="8" name="Content Placeholder 15">
            <a:extLst>
              <a:ext uri="{FF2B5EF4-FFF2-40B4-BE49-F238E27FC236}">
                <a16:creationId xmlns:a16="http://schemas.microsoft.com/office/drawing/2014/main" id="{BA3BBD93-63B7-4DFF-D0BD-E76B2DFBE6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808879"/>
              </p:ext>
            </p:extLst>
          </p:nvPr>
        </p:nvGraphicFramePr>
        <p:xfrm>
          <a:off x="4732646" y="1977753"/>
          <a:ext cx="3669968" cy="289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5">
            <a:extLst>
              <a:ext uri="{FF2B5EF4-FFF2-40B4-BE49-F238E27FC236}">
                <a16:creationId xmlns:a16="http://schemas.microsoft.com/office/drawing/2014/main" id="{2CBF3402-B212-40FD-B061-01DD7B1057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99596"/>
              </p:ext>
            </p:extLst>
          </p:nvPr>
        </p:nvGraphicFramePr>
        <p:xfrm>
          <a:off x="741388" y="1977753"/>
          <a:ext cx="3669968" cy="289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2818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2336B-371F-A4ED-2DEC-78B1B82BF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BD3F-18FF-A4E9-C2B6-35A8A4F0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425017"/>
            <a:ext cx="9143998" cy="9867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Analytics, Modeling &amp; Allocation</a:t>
            </a:r>
          </a:p>
        </p:txBody>
      </p:sp>
      <p:sp>
        <p:nvSpPr>
          <p:cNvPr id="5" name="Datuma vietturis 4">
            <a:extLst>
              <a:ext uri="{FF2B5EF4-FFF2-40B4-BE49-F238E27FC236}">
                <a16:creationId xmlns:a16="http://schemas.microsoft.com/office/drawing/2014/main" id="{1A5B1177-AE2D-19D2-6881-64C7791D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aida numura vietturis 5">
            <a:extLst>
              <a:ext uri="{FF2B5EF4-FFF2-40B4-BE49-F238E27FC236}">
                <a16:creationId xmlns:a16="http://schemas.microsoft.com/office/drawing/2014/main" id="{CDC0EDDC-D377-D085-EFBC-726B05B8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5FB4BF-8400-532D-32E2-1AB344F15D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Mostafa Salem  - Data Scientist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1C47CB6-04CF-C3C5-08F0-309E3554E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C4D14F-6C7C-39D9-854C-4305683883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9" name="Rectangle: Rounded Corners 1">
            <a:extLst>
              <a:ext uri="{FF2B5EF4-FFF2-40B4-BE49-F238E27FC236}">
                <a16:creationId xmlns:a16="http://schemas.microsoft.com/office/drawing/2014/main" id="{3F8E8FAB-B308-4B71-2D90-B4D1C3B29BFE}"/>
              </a:ext>
            </a:extLst>
          </p:cNvPr>
          <p:cNvSpPr/>
          <p:nvPr/>
        </p:nvSpPr>
        <p:spPr>
          <a:xfrm>
            <a:off x="3515325" y="3936033"/>
            <a:ext cx="2055728" cy="673239"/>
          </a:xfrm>
          <a:prstGeom prst="roundRect">
            <a:avLst>
              <a:gd name="adj" fmla="val 10697"/>
            </a:avLst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SCIENTIST</a:t>
            </a:r>
          </a:p>
        </p:txBody>
      </p:sp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270446FE-28E2-3440-D5B8-D898F7DFD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886227"/>
              </p:ext>
            </p:extLst>
          </p:nvPr>
        </p:nvGraphicFramePr>
        <p:xfrm>
          <a:off x="226779" y="1248798"/>
          <a:ext cx="2878162" cy="5184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3" name="Content Placeholder 15">
            <a:extLst>
              <a:ext uri="{FF2B5EF4-FFF2-40B4-BE49-F238E27FC236}">
                <a16:creationId xmlns:a16="http://schemas.microsoft.com/office/drawing/2014/main" id="{494327BC-0B90-96B2-A6B5-1B0B80EE43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4875056"/>
              </p:ext>
            </p:extLst>
          </p:nvPr>
        </p:nvGraphicFramePr>
        <p:xfrm>
          <a:off x="5964537" y="1248798"/>
          <a:ext cx="2880360" cy="5184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6" name="Right Brace 45">
            <a:extLst>
              <a:ext uri="{FF2B5EF4-FFF2-40B4-BE49-F238E27FC236}">
                <a16:creationId xmlns:a16="http://schemas.microsoft.com/office/drawing/2014/main" id="{C9D1AB2C-F9F5-33CC-9A46-B903C0E7FFE4}"/>
              </a:ext>
            </a:extLst>
          </p:cNvPr>
          <p:cNvSpPr/>
          <p:nvPr/>
        </p:nvSpPr>
        <p:spPr>
          <a:xfrm>
            <a:off x="3104941" y="2421653"/>
            <a:ext cx="401934" cy="3557116"/>
          </a:xfrm>
          <a:prstGeom prst="rightBrace">
            <a:avLst>
              <a:gd name="adj1" fmla="val 33333"/>
              <a:gd name="adj2" fmla="val 51695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F91CD8C4-CE84-14BF-CE17-84634E6B3E1E}"/>
              </a:ext>
            </a:extLst>
          </p:cNvPr>
          <p:cNvSpPr/>
          <p:nvPr/>
        </p:nvSpPr>
        <p:spPr>
          <a:xfrm rot="10800000">
            <a:off x="5583991" y="2421652"/>
            <a:ext cx="401934" cy="3557116"/>
          </a:xfrm>
          <a:prstGeom prst="rightBrace">
            <a:avLst>
              <a:gd name="adj1" fmla="val 33333"/>
              <a:gd name="adj2" fmla="val 48023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F07485F4-631D-D653-9929-A8A1660DD98D}"/>
              </a:ext>
            </a:extLst>
          </p:cNvPr>
          <p:cNvSpPr/>
          <p:nvPr/>
        </p:nvSpPr>
        <p:spPr>
          <a:xfrm>
            <a:off x="3448850" y="4764203"/>
            <a:ext cx="2193166" cy="1608906"/>
          </a:xfrm>
          <a:prstGeom prst="roundRect">
            <a:avLst>
              <a:gd name="adj" fmla="val 97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4673"/>
                </a:solidFill>
              </a:rPr>
              <a:t>Transforms cleaned data into actionable data. Strategic decisions supported by data science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A4CDDD-9882-9D6D-F0DF-54FB6567100D}"/>
              </a:ext>
            </a:extLst>
          </p:cNvPr>
          <p:cNvGrpSpPr/>
          <p:nvPr/>
        </p:nvGrpSpPr>
        <p:grpSpPr>
          <a:xfrm>
            <a:off x="3479477" y="2238458"/>
            <a:ext cx="2124988" cy="1628450"/>
            <a:chOff x="3479477" y="2287226"/>
            <a:chExt cx="2124988" cy="1628450"/>
          </a:xfrm>
        </p:grpSpPr>
        <p:pic>
          <p:nvPicPr>
            <p:cNvPr id="14" name="Graphic 13" descr="Server outline">
              <a:extLst>
                <a:ext uri="{FF2B5EF4-FFF2-40B4-BE49-F238E27FC236}">
                  <a16:creationId xmlns:a16="http://schemas.microsoft.com/office/drawing/2014/main" id="{687AA2AB-4F0B-4C43-B6E8-9E46CD2F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79477" y="2921417"/>
              <a:ext cx="788078" cy="731520"/>
            </a:xfrm>
            <a:prstGeom prst="rect">
              <a:avLst/>
            </a:prstGeom>
          </p:spPr>
        </p:pic>
        <p:pic>
          <p:nvPicPr>
            <p:cNvPr id="17" name="Graphic 16" descr="Programmer male outline">
              <a:extLst>
                <a:ext uri="{FF2B5EF4-FFF2-40B4-BE49-F238E27FC236}">
                  <a16:creationId xmlns:a16="http://schemas.microsoft.com/office/drawing/2014/main" id="{A77A6169-DBC0-895D-71F4-5CC8C48B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77558" y="3001276"/>
              <a:ext cx="985100" cy="914400"/>
            </a:xfrm>
            <a:prstGeom prst="rect">
              <a:avLst/>
            </a:prstGeom>
          </p:spPr>
        </p:pic>
        <p:pic>
          <p:nvPicPr>
            <p:cNvPr id="18" name="Graphic 17" descr="Bar chart outline">
              <a:extLst>
                <a:ext uri="{FF2B5EF4-FFF2-40B4-BE49-F238E27FC236}">
                  <a16:creationId xmlns:a16="http://schemas.microsoft.com/office/drawing/2014/main" id="{D623FA69-749C-B1CE-5BC5-53928CA4C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16387" y="2913940"/>
              <a:ext cx="788078" cy="731520"/>
            </a:xfrm>
            <a:prstGeom prst="rect">
              <a:avLst/>
            </a:prstGeom>
          </p:spPr>
        </p:pic>
        <p:pic>
          <p:nvPicPr>
            <p:cNvPr id="13" name="Graphic 12" descr="Supply And Demand outline">
              <a:extLst>
                <a:ext uri="{FF2B5EF4-FFF2-40B4-BE49-F238E27FC236}">
                  <a16:creationId xmlns:a16="http://schemas.microsoft.com/office/drawing/2014/main" id="{3588BA74-4274-FD5A-3FC4-84679879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977910" y="2287779"/>
              <a:ext cx="819343" cy="8193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9CEC646-3738-AA33-9D6C-2D7839ABE404}"/>
                    </a:ext>
                  </a:extLst>
                </p:cNvPr>
                <p:cNvSpPr txBox="1"/>
                <p:nvPr/>
              </p:nvSpPr>
              <p:spPr>
                <a:xfrm>
                  <a:off x="4616256" y="2287226"/>
                  <a:ext cx="806474" cy="5982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2683C7"/>
                      </a:solidFill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1600" b="1" i="1" smtClean="0">
                              <a:solidFill>
                                <a:srgbClr val="2683C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1600" b="1" i="1">
                              <a:solidFill>
                                <a:srgbClr val="2683C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1" i="1">
                              <a:solidFill>
                                <a:srgbClr val="2683C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2683C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  <m:e>
                          <m:r>
                            <a:rPr lang="lv-LV" sz="1600" b="1" i="1" smtClean="0">
                              <a:solidFill>
                                <a:srgbClr val="2683C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𝟓𝟎</m:t>
                          </m:r>
                        </m:e>
                      </m:nary>
                    </m:oMath>
                  </a14:m>
                  <a:endParaRPr lang="en-US" sz="1600" dirty="0">
                    <a:solidFill>
                      <a:srgbClr val="2683C7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9CEC646-3738-AA33-9D6C-2D7839ABE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6256" y="2287226"/>
                  <a:ext cx="806474" cy="598241"/>
                </a:xfrm>
                <a:prstGeom prst="rect">
                  <a:avLst/>
                </a:prstGeom>
                <a:blipFill>
                  <a:blip r:embed="rId22"/>
                  <a:stretch>
                    <a:fillRect l="-35385" t="-20833" r="-3077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84518F34-E322-1230-7186-D8465F893DA9}"/>
              </a:ext>
            </a:extLst>
          </p:cNvPr>
          <p:cNvSpPr/>
          <p:nvPr/>
        </p:nvSpPr>
        <p:spPr>
          <a:xfrm>
            <a:off x="3515325" y="1238261"/>
            <a:ext cx="2055728" cy="673239"/>
          </a:xfrm>
          <a:prstGeom prst="roundRect">
            <a:avLst>
              <a:gd name="adj" fmla="val 10697"/>
            </a:avLst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MOSTAFA</a:t>
            </a:r>
          </a:p>
        </p:txBody>
      </p:sp>
    </p:spTree>
    <p:extLst>
      <p:ext uri="{BB962C8B-B14F-4D97-AF65-F5344CB8AC3E}">
        <p14:creationId xmlns:p14="http://schemas.microsoft.com/office/powerpoint/2010/main" val="114846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20F9-E6E1-DBFF-1064-986F8480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275A-3C16-EEAA-88F4-7946039B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Data Science challenges &amp; solutions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1080F-58B4-6842-5964-0F6243C9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B03F6-ED77-229F-48F8-C3EE309B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A010A1C5-347A-FF46-BAA3-F4FCBC3CE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Mostafa Salem  - Data Scientist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B82EE11C-2C38-E2EC-0E30-90B7CB059C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0053FF70-499E-6CF5-824C-39CA6A37C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graphicFrame>
        <p:nvGraphicFramePr>
          <p:cNvPr id="8" name="Content Placeholder 15">
            <a:extLst>
              <a:ext uri="{FF2B5EF4-FFF2-40B4-BE49-F238E27FC236}">
                <a16:creationId xmlns:a16="http://schemas.microsoft.com/office/drawing/2014/main" id="{65F2409F-348A-224A-36FA-98C48B03CA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3239716"/>
              </p:ext>
            </p:extLst>
          </p:nvPr>
        </p:nvGraphicFramePr>
        <p:xfrm>
          <a:off x="4732646" y="1977753"/>
          <a:ext cx="3669968" cy="289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5">
            <a:extLst>
              <a:ext uri="{FF2B5EF4-FFF2-40B4-BE49-F238E27FC236}">
                <a16:creationId xmlns:a16="http://schemas.microsoft.com/office/drawing/2014/main" id="{8191DA60-785D-D88B-4A82-6AF637E065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997955"/>
              </p:ext>
            </p:extLst>
          </p:nvPr>
        </p:nvGraphicFramePr>
        <p:xfrm>
          <a:off x="741388" y="1977753"/>
          <a:ext cx="3669968" cy="289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2746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9E-0A04-C004-6862-BB3FD41AE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D6FB-44A7-6288-B0D0-377D78B3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38" y="549185"/>
            <a:ext cx="9143998" cy="986719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Interactive Dashboard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445A5E-1F62-4940-A5F4-8D9CBAA9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5" y="1436581"/>
            <a:ext cx="8568869" cy="4798567"/>
          </a:xfrm>
          <a:prstGeom prst="rect">
            <a:avLst/>
          </a:prstGeom>
          <a:noFill/>
        </p:spPr>
      </p:pic>
      <p:sp>
        <p:nvSpPr>
          <p:cNvPr id="5" name="Datuma vietturis 4">
            <a:extLst>
              <a:ext uri="{FF2B5EF4-FFF2-40B4-BE49-F238E27FC236}">
                <a16:creationId xmlns:a16="http://schemas.microsoft.com/office/drawing/2014/main" id="{816BDF16-0DE5-8BD6-2E17-B2A171D9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 noProof="0"/>
          </a:p>
        </p:txBody>
      </p:sp>
      <p:sp>
        <p:nvSpPr>
          <p:cNvPr id="6" name="Slaida numura vietturis 5">
            <a:extLst>
              <a:ext uri="{FF2B5EF4-FFF2-40B4-BE49-F238E27FC236}">
                <a16:creationId xmlns:a16="http://schemas.microsoft.com/office/drawing/2014/main" id="{C8BE4231-8354-F549-D5F9-CCDA1F14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GB" sz="1100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4E971C-9A8B-0C39-8562-12CEDE513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200" noProof="0" dirty="0"/>
              <a:t>Mostafa Salem  - Data Scientist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2B5160-B4CA-0A9E-A0F9-01D10A528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1" y="5896"/>
            <a:ext cx="4571999" cy="258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Smart OTC-VMs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C81CBF-073C-F208-AD2F-2DF9E112FA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989"/>
            <a:ext cx="4571999" cy="258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200" dirty="0"/>
              <a:t>Artificial Intelligence Group Project</a:t>
            </a:r>
            <a:endParaRPr lang="lv-LV" sz="12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78164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E6B31-6428-276E-ECCC-FB6F2AD82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E600-4C35-61D8-5957-2B3E60F1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425017"/>
            <a:ext cx="9143998" cy="9867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App &amp; Chatbot Developer </a:t>
            </a:r>
          </a:p>
        </p:txBody>
      </p:sp>
      <p:sp>
        <p:nvSpPr>
          <p:cNvPr id="5" name="Datuma vietturis 4">
            <a:extLst>
              <a:ext uri="{FF2B5EF4-FFF2-40B4-BE49-F238E27FC236}">
                <a16:creationId xmlns:a16="http://schemas.microsoft.com/office/drawing/2014/main" id="{E153705B-A4F5-8BE7-75F6-56A3EC2EE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aida numura vietturis 5">
            <a:extLst>
              <a:ext uri="{FF2B5EF4-FFF2-40B4-BE49-F238E27FC236}">
                <a16:creationId xmlns:a16="http://schemas.microsoft.com/office/drawing/2014/main" id="{90A33EB2-7931-CA42-23E5-B7AC6136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06C132-1DF6-C411-D199-8772B750A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200" dirty="0"/>
              <a:t>Toufic Jandah  - App &amp; Chatbot Developer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61D725-B1BE-1C64-C4A4-8DBBC6A56C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A28E49E-3AC1-CB6F-9018-0D334AE9CB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9" name="Rectangle: Rounded Corners 1">
            <a:extLst>
              <a:ext uri="{FF2B5EF4-FFF2-40B4-BE49-F238E27FC236}">
                <a16:creationId xmlns:a16="http://schemas.microsoft.com/office/drawing/2014/main" id="{1F9BEE33-9D65-A0BA-CCB0-B91B5457289E}"/>
              </a:ext>
            </a:extLst>
          </p:cNvPr>
          <p:cNvSpPr/>
          <p:nvPr/>
        </p:nvSpPr>
        <p:spPr>
          <a:xfrm>
            <a:off x="3560011" y="3936651"/>
            <a:ext cx="2002592" cy="673239"/>
          </a:xfrm>
          <a:prstGeom prst="roundRect">
            <a:avLst>
              <a:gd name="adj" fmla="val 10697"/>
            </a:avLst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 &amp; CHATBOT DEVELOPER</a:t>
            </a:r>
          </a:p>
        </p:txBody>
      </p:sp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4D35F1C6-E73C-AB82-E825-88A03230BB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79059"/>
              </p:ext>
            </p:extLst>
          </p:nvPr>
        </p:nvGraphicFramePr>
        <p:xfrm>
          <a:off x="226779" y="1248798"/>
          <a:ext cx="2878162" cy="5184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3" name="Content Placeholder 15">
            <a:extLst>
              <a:ext uri="{FF2B5EF4-FFF2-40B4-BE49-F238E27FC236}">
                <a16:creationId xmlns:a16="http://schemas.microsoft.com/office/drawing/2014/main" id="{BFB93925-8A7A-F576-F787-85EE03566A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21591"/>
              </p:ext>
            </p:extLst>
          </p:nvPr>
        </p:nvGraphicFramePr>
        <p:xfrm>
          <a:off x="5964537" y="1248798"/>
          <a:ext cx="2880360" cy="5184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6" name="Right Brace 45">
            <a:extLst>
              <a:ext uri="{FF2B5EF4-FFF2-40B4-BE49-F238E27FC236}">
                <a16:creationId xmlns:a16="http://schemas.microsoft.com/office/drawing/2014/main" id="{958FBB8C-8B53-F3FF-54E8-B3D6F629FB7C}"/>
              </a:ext>
            </a:extLst>
          </p:cNvPr>
          <p:cNvSpPr/>
          <p:nvPr/>
        </p:nvSpPr>
        <p:spPr>
          <a:xfrm>
            <a:off x="3104941" y="2421653"/>
            <a:ext cx="401934" cy="3557116"/>
          </a:xfrm>
          <a:prstGeom prst="rightBrace">
            <a:avLst>
              <a:gd name="adj1" fmla="val 33333"/>
              <a:gd name="adj2" fmla="val 50000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00D470-99D3-84C5-92B3-9162DDBB7516}"/>
              </a:ext>
            </a:extLst>
          </p:cNvPr>
          <p:cNvSpPr/>
          <p:nvPr/>
        </p:nvSpPr>
        <p:spPr>
          <a:xfrm rot="10800000">
            <a:off x="5583991" y="2421652"/>
            <a:ext cx="401934" cy="3557116"/>
          </a:xfrm>
          <a:prstGeom prst="rightBrace">
            <a:avLst>
              <a:gd name="adj1" fmla="val 33333"/>
              <a:gd name="adj2" fmla="val 50000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8B743066-C621-35C7-2FF8-F0E9197848D7}"/>
              </a:ext>
            </a:extLst>
          </p:cNvPr>
          <p:cNvSpPr/>
          <p:nvPr/>
        </p:nvSpPr>
        <p:spPr>
          <a:xfrm>
            <a:off x="3571388" y="4736739"/>
            <a:ext cx="2025822" cy="1636370"/>
          </a:xfrm>
          <a:prstGeom prst="roundRect">
            <a:avLst>
              <a:gd name="adj" fmla="val 97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4673"/>
                </a:solidFill>
              </a:rPr>
              <a:t>Transforms data and  analytical outputs into a functional application</a:t>
            </a:r>
          </a:p>
        </p:txBody>
      </p: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2CD4D5BC-6C2D-06A5-EC15-470CD2095482}"/>
              </a:ext>
            </a:extLst>
          </p:cNvPr>
          <p:cNvSpPr/>
          <p:nvPr/>
        </p:nvSpPr>
        <p:spPr>
          <a:xfrm>
            <a:off x="3541482" y="1253302"/>
            <a:ext cx="2055728" cy="587929"/>
          </a:xfrm>
          <a:prstGeom prst="roundRect">
            <a:avLst>
              <a:gd name="adj" fmla="val 10697"/>
            </a:avLst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TOUFIC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60E199-678E-0D4C-1276-C2135344147E}"/>
              </a:ext>
            </a:extLst>
          </p:cNvPr>
          <p:cNvGrpSpPr/>
          <p:nvPr/>
        </p:nvGrpSpPr>
        <p:grpSpPr>
          <a:xfrm>
            <a:off x="3560155" y="2362323"/>
            <a:ext cx="2016892" cy="1492961"/>
            <a:chOff x="3560155" y="2362323"/>
            <a:chExt cx="2016892" cy="1492961"/>
          </a:xfrm>
        </p:grpSpPr>
        <p:pic>
          <p:nvPicPr>
            <p:cNvPr id="21" name="Graphic 20" descr="Robot outline">
              <a:extLst>
                <a:ext uri="{FF2B5EF4-FFF2-40B4-BE49-F238E27FC236}">
                  <a16:creationId xmlns:a16="http://schemas.microsoft.com/office/drawing/2014/main" id="{50E18968-018B-0C6E-310A-32DEE1C9A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50221" y="2804271"/>
              <a:ext cx="726826" cy="731520"/>
            </a:xfrm>
            <a:prstGeom prst="rect">
              <a:avLst/>
            </a:prstGeom>
          </p:spPr>
        </p:pic>
        <p:pic>
          <p:nvPicPr>
            <p:cNvPr id="17" name="Graphic 16" descr="Programmer male outline">
              <a:extLst>
                <a:ext uri="{FF2B5EF4-FFF2-40B4-BE49-F238E27FC236}">
                  <a16:creationId xmlns:a16="http://schemas.microsoft.com/office/drawing/2014/main" id="{7E6DB72E-8D22-3A59-D82E-224CC883C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79452" y="2940884"/>
              <a:ext cx="985097" cy="914400"/>
            </a:xfrm>
            <a:prstGeom prst="rect">
              <a:avLst/>
            </a:prstGeom>
          </p:spPr>
        </p:pic>
        <p:pic>
          <p:nvPicPr>
            <p:cNvPr id="33" name="Graphic 32" descr="Internet Of Things outline">
              <a:extLst>
                <a:ext uri="{FF2B5EF4-FFF2-40B4-BE49-F238E27FC236}">
                  <a16:creationId xmlns:a16="http://schemas.microsoft.com/office/drawing/2014/main" id="{12FE3DA9-E60B-FD15-D8AA-397BFA523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95777" y="2362323"/>
              <a:ext cx="619446" cy="619446"/>
            </a:xfrm>
            <a:prstGeom prst="rect">
              <a:avLst/>
            </a:prstGeom>
          </p:spPr>
        </p:pic>
        <p:pic>
          <p:nvPicPr>
            <p:cNvPr id="8" name="Graphic 7" descr="Ui Ux outline">
              <a:extLst>
                <a:ext uri="{FF2B5EF4-FFF2-40B4-BE49-F238E27FC236}">
                  <a16:creationId xmlns:a16="http://schemas.microsoft.com/office/drawing/2014/main" id="{D8A909A2-F96F-B7DD-68E2-9C123CF1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0155" y="2762555"/>
              <a:ext cx="770769" cy="77076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DD93A6-45F1-AF59-37A0-7460751E3162}"/>
                </a:ext>
              </a:extLst>
            </p:cNvPr>
            <p:cNvSpPr txBox="1"/>
            <p:nvPr/>
          </p:nvSpPr>
          <p:spPr>
            <a:xfrm>
              <a:off x="4876744" y="251960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683C7"/>
                  </a:solidFill>
                </a:rPr>
                <a:t>AI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31DDE9-0630-E23E-7757-382AA3CE22C6}"/>
                </a:ext>
              </a:extLst>
            </p:cNvPr>
            <p:cNvSpPr txBox="1"/>
            <p:nvPr/>
          </p:nvSpPr>
          <p:spPr>
            <a:xfrm>
              <a:off x="3852647" y="253086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683C7"/>
                  </a:solidFill>
                </a:rPr>
                <a:t>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17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E6A7-75D5-5E32-3568-863E1664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1B34-6EC1-4CF0-7920-02C1DE62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Application &amp; Chatbot Development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C0D56-D5E4-9701-CCE7-C4926EC0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168F7-82BE-4CF7-FA8A-1455F34A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D671B09-3177-261D-53AD-4D867212A0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Toufic Jandah  - App &amp; Chatbot Developer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64538B48-F333-885B-5DA5-940D32FF4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11D910BB-6B6A-FA8B-3C5C-97442E293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graphicFrame>
        <p:nvGraphicFramePr>
          <p:cNvPr id="8" name="Content Placeholder 15">
            <a:extLst>
              <a:ext uri="{FF2B5EF4-FFF2-40B4-BE49-F238E27FC236}">
                <a16:creationId xmlns:a16="http://schemas.microsoft.com/office/drawing/2014/main" id="{98FF9E8F-28E9-BC0B-9478-E8B1BBD517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597623"/>
              </p:ext>
            </p:extLst>
          </p:nvPr>
        </p:nvGraphicFramePr>
        <p:xfrm>
          <a:off x="4732646" y="1977751"/>
          <a:ext cx="3669968" cy="3623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5">
            <a:extLst>
              <a:ext uri="{FF2B5EF4-FFF2-40B4-BE49-F238E27FC236}">
                <a16:creationId xmlns:a16="http://schemas.microsoft.com/office/drawing/2014/main" id="{40E87EE9-D1E9-D7E8-4A9F-DEA5AF8E3646}"/>
              </a:ext>
            </a:extLst>
          </p:cNvPr>
          <p:cNvGraphicFramePr>
            <a:graphicFrameLocks/>
          </p:cNvGraphicFramePr>
          <p:nvPr/>
        </p:nvGraphicFramePr>
        <p:xfrm>
          <a:off x="741388" y="1977752"/>
          <a:ext cx="3669968" cy="3623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0622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616670"/>
            <a:ext cx="9143998" cy="9867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Agenda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Research on the Topic Area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Technical Implementation &amp; Challenges</a:t>
            </a:r>
          </a:p>
          <a:p>
            <a:r>
              <a:rPr lang="en-US" dirty="0"/>
              <a:t>Results &amp; Demonstration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5" name="Datuma vietturis 4">
            <a:extLst>
              <a:ext uri="{FF2B5EF4-FFF2-40B4-BE49-F238E27FC236}">
                <a16:creationId xmlns:a16="http://schemas.microsoft.com/office/drawing/2014/main" id="{275A68F2-15DA-4FB4-B3F1-13FC4E20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aida numura vietturis 5">
            <a:extLst>
              <a:ext uri="{FF2B5EF4-FFF2-40B4-BE49-F238E27FC236}">
                <a16:creationId xmlns:a16="http://schemas.microsoft.com/office/drawing/2014/main" id="{97E3F1B3-6DDD-4EEE-8315-2365018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z="1300" smtClean="0"/>
              <a:pPr/>
              <a:t>2</a:t>
            </a:fld>
            <a:endParaRPr lang="en-GB" sz="13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" y="0"/>
            <a:ext cx="4571999" cy="258763"/>
          </a:xfrm>
        </p:spPr>
        <p:txBody>
          <a:bodyPr/>
          <a:lstStyle/>
          <a:p>
            <a:r>
              <a:rPr lang="en-GB" sz="1400" dirty="0"/>
              <a:t>Artificial Intelligence Group Project</a:t>
            </a:r>
            <a:endParaRPr lang="lv-LV" sz="14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Smart OTC-VMs</a:t>
            </a:r>
          </a:p>
        </p:txBody>
      </p:sp>
    </p:spTree>
    <p:extLst>
      <p:ext uri="{BB962C8B-B14F-4D97-AF65-F5344CB8AC3E}">
        <p14:creationId xmlns:p14="http://schemas.microsoft.com/office/powerpoint/2010/main" val="3607951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75890-5B0E-E6C4-FDA5-ED48C689E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4028-ED50-D029-D35D-F7546B6F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425017"/>
            <a:ext cx="9143998" cy="986719"/>
          </a:xfrm>
        </p:spPr>
        <p:txBody>
          <a:bodyPr>
            <a:normAutofit/>
          </a:bodyPr>
          <a:lstStyle/>
          <a:p>
            <a:r>
              <a:rPr lang="en-US" b="1" dirty="0"/>
              <a:t>Monitoring &amp; Forecasting</a:t>
            </a:r>
          </a:p>
        </p:txBody>
      </p:sp>
      <p:sp>
        <p:nvSpPr>
          <p:cNvPr id="5" name="Datuma vietturis 4">
            <a:extLst>
              <a:ext uri="{FF2B5EF4-FFF2-40B4-BE49-F238E27FC236}">
                <a16:creationId xmlns:a16="http://schemas.microsoft.com/office/drawing/2014/main" id="{85DED0D2-A5B5-DF56-D20A-B7F22928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aida numura vietturis 5">
            <a:extLst>
              <a:ext uri="{FF2B5EF4-FFF2-40B4-BE49-F238E27FC236}">
                <a16:creationId xmlns:a16="http://schemas.microsoft.com/office/drawing/2014/main" id="{131B6BD3-4E2C-AD4C-3BB9-6EE035BF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336D15-B79C-4489-18AE-82F0136585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Joanss Engels – Monitoring and  Forecasting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BD49A7-118B-0E05-BA5E-51C859A1E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8B0B86-E8F3-777E-11C7-0AF92BE682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9" name="Rectangle: Rounded Corners 1">
            <a:extLst>
              <a:ext uri="{FF2B5EF4-FFF2-40B4-BE49-F238E27FC236}">
                <a16:creationId xmlns:a16="http://schemas.microsoft.com/office/drawing/2014/main" id="{EEC95712-DC17-4143-E2D7-68476FB801CA}"/>
              </a:ext>
            </a:extLst>
          </p:cNvPr>
          <p:cNvSpPr/>
          <p:nvPr/>
        </p:nvSpPr>
        <p:spPr>
          <a:xfrm>
            <a:off x="3560011" y="3936651"/>
            <a:ext cx="2002592" cy="673239"/>
          </a:xfrm>
          <a:prstGeom prst="roundRect">
            <a:avLst>
              <a:gd name="adj" fmla="val 10697"/>
            </a:avLst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MONITORING FORECASTING</a:t>
            </a:r>
          </a:p>
        </p:txBody>
      </p:sp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8247D9AA-8773-C120-8626-CA1611587B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702433"/>
              </p:ext>
            </p:extLst>
          </p:nvPr>
        </p:nvGraphicFramePr>
        <p:xfrm>
          <a:off x="242495" y="1384446"/>
          <a:ext cx="2878162" cy="4729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3" name="Content Placeholder 15">
            <a:extLst>
              <a:ext uri="{FF2B5EF4-FFF2-40B4-BE49-F238E27FC236}">
                <a16:creationId xmlns:a16="http://schemas.microsoft.com/office/drawing/2014/main" id="{8E2E07C8-83C9-45DD-67BC-9252F13A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761492"/>
              </p:ext>
            </p:extLst>
          </p:nvPr>
        </p:nvGraphicFramePr>
        <p:xfrm>
          <a:off x="5964537" y="1384445"/>
          <a:ext cx="2880360" cy="4729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6" name="Right Brace 45">
            <a:extLst>
              <a:ext uri="{FF2B5EF4-FFF2-40B4-BE49-F238E27FC236}">
                <a16:creationId xmlns:a16="http://schemas.microsoft.com/office/drawing/2014/main" id="{D3DBDB2B-BECB-9E21-F076-B9411D354D9E}"/>
              </a:ext>
            </a:extLst>
          </p:cNvPr>
          <p:cNvSpPr/>
          <p:nvPr/>
        </p:nvSpPr>
        <p:spPr>
          <a:xfrm>
            <a:off x="3104941" y="2421653"/>
            <a:ext cx="401934" cy="3365536"/>
          </a:xfrm>
          <a:prstGeom prst="rightBrace">
            <a:avLst>
              <a:gd name="adj1" fmla="val 33333"/>
              <a:gd name="adj2" fmla="val 50000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C65A9577-DE8A-58F9-A6A1-81EB648714FD}"/>
              </a:ext>
            </a:extLst>
          </p:cNvPr>
          <p:cNvSpPr/>
          <p:nvPr/>
        </p:nvSpPr>
        <p:spPr>
          <a:xfrm rot="10800000">
            <a:off x="5583991" y="2421652"/>
            <a:ext cx="401934" cy="3365536"/>
          </a:xfrm>
          <a:prstGeom prst="rightBrace">
            <a:avLst>
              <a:gd name="adj1" fmla="val 33333"/>
              <a:gd name="adj2" fmla="val 50000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9C54CB8F-20F4-FEF0-F138-B2E58B24B5A5}"/>
              </a:ext>
            </a:extLst>
          </p:cNvPr>
          <p:cNvSpPr/>
          <p:nvPr/>
        </p:nvSpPr>
        <p:spPr>
          <a:xfrm>
            <a:off x="3499270" y="1416121"/>
            <a:ext cx="2055728" cy="587929"/>
          </a:xfrm>
          <a:prstGeom prst="roundRect">
            <a:avLst>
              <a:gd name="adj" fmla="val 10697"/>
            </a:avLst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JOANNS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B9835-AA7B-C307-5907-B656A297FD3B}"/>
              </a:ext>
            </a:extLst>
          </p:cNvPr>
          <p:cNvGrpSpPr/>
          <p:nvPr/>
        </p:nvGrpSpPr>
        <p:grpSpPr>
          <a:xfrm>
            <a:off x="3852647" y="2530869"/>
            <a:ext cx="1211902" cy="1324415"/>
            <a:chOff x="3852647" y="2530869"/>
            <a:chExt cx="1211902" cy="1324415"/>
          </a:xfrm>
        </p:grpSpPr>
        <p:pic>
          <p:nvPicPr>
            <p:cNvPr id="17" name="Graphic 16" descr="Programmer male outline">
              <a:extLst>
                <a:ext uri="{FF2B5EF4-FFF2-40B4-BE49-F238E27FC236}">
                  <a16:creationId xmlns:a16="http://schemas.microsoft.com/office/drawing/2014/main" id="{EA10BE89-BB9E-2942-B11B-C2E9CA9B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079452" y="2940884"/>
              <a:ext cx="985097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F5F1C2-C709-149B-33A2-51B91008D4B1}"/>
                </a:ext>
              </a:extLst>
            </p:cNvPr>
            <p:cNvSpPr txBox="1"/>
            <p:nvPr/>
          </p:nvSpPr>
          <p:spPr>
            <a:xfrm>
              <a:off x="3852647" y="2530869"/>
              <a:ext cx="570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683C7"/>
                  </a:solidFill>
                </a:rPr>
                <a:t>KPIs</a:t>
              </a:r>
            </a:p>
          </p:txBody>
        </p:sp>
      </p:grpSp>
      <p:pic>
        <p:nvPicPr>
          <p:cNvPr id="20" name="Graphic 19" descr="Supply And Demand outline">
            <a:extLst>
              <a:ext uri="{FF2B5EF4-FFF2-40B4-BE49-F238E27FC236}">
                <a16:creationId xmlns:a16="http://schemas.microsoft.com/office/drawing/2014/main" id="{287E97AC-33D9-0A4A-8D28-1E3A2A1C37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41810" y="2699705"/>
            <a:ext cx="819343" cy="819343"/>
          </a:xfrm>
          <a:prstGeom prst="rect">
            <a:avLst/>
          </a:prstGeom>
        </p:spPr>
      </p:pic>
      <p:pic>
        <p:nvPicPr>
          <p:cNvPr id="23" name="Graphic 22" descr="Bar chart outline">
            <a:extLst>
              <a:ext uri="{FF2B5EF4-FFF2-40B4-BE49-F238E27FC236}">
                <a16:creationId xmlns:a16="http://schemas.microsoft.com/office/drawing/2014/main" id="{492A20F2-72B1-8E85-67E3-9D8CD81F0D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8716" y="2854885"/>
            <a:ext cx="788078" cy="7315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2DB138-6584-F9EC-FA49-3E7E47B7DDDD}"/>
              </a:ext>
            </a:extLst>
          </p:cNvPr>
          <p:cNvSpPr txBox="1"/>
          <p:nvPr/>
        </p:nvSpPr>
        <p:spPr>
          <a:xfrm>
            <a:off x="3451142" y="4746495"/>
            <a:ext cx="22033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214673"/>
                </a:solidFill>
                <a:effectLst/>
                <a:latin typeface="Helvetica Neue" panose="02000503000000020004" pitchFamily="2" charset="0"/>
              </a:rPr>
              <a:t>Transforms analytical results into monitoring dashboards and forecasting insights for decision support</a:t>
            </a:r>
            <a:endParaRPr lang="en-US" sz="1600" dirty="0">
              <a:solidFill>
                <a:srgbClr val="21467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11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92D1-DE3E-71CD-C7C1-64A48D02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0252-0D09-AD3D-CA28-A4CD7208D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Live Demo Links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1EC7C-A46B-ADCB-480E-35E613AD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FFA99-2BA8-9C32-35B9-F4DFFA40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3D204C21-2C2F-6260-39A9-94204DE4E9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1400" dirty="0"/>
              <a:t>Toufic Jandah  - App &amp; Chatbot Developer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A21CFDB4-00A5-6EDB-83E5-BE66849D6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601827A6-4E7D-7530-C8E8-B99F676F44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E2041-CAF3-E256-C2D7-4AC03C3F4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Smart Medicine Vending app</a:t>
            </a:r>
            <a:endParaRPr lang="en-US" dirty="0"/>
          </a:p>
          <a:p>
            <a:r>
              <a:rPr lang="en-US" u="sng" dirty="0">
                <a:hlinkClick r:id="rId4"/>
              </a:rPr>
              <a:t>Machine Analysis Dashboard</a:t>
            </a:r>
            <a:r>
              <a:rPr lang="en-US" u="sng" dirty="0"/>
              <a:t> </a:t>
            </a:r>
            <a:endParaRPr lang="en-US" dirty="0"/>
          </a:p>
          <a:p>
            <a:r>
              <a:rPr lang="en-US" dirty="0">
                <a:hlinkClick r:id="rId5"/>
              </a:rPr>
              <a:t>Demand forecast dashboard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0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42B61-101A-4903-9A79-88EC4F24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CE1E-33C0-26A6-A769-5A1E3D9D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Key Results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DC2DE-5453-76EA-002B-37AE5D97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0F2F-DDD6-0611-D8DE-DA7E4B80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539B0D5-7000-8500-6F3E-CE6F59C06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US" dirty="0"/>
              <a:t>Mostafa Salem– Data Scientist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EDBD9AB6-E6A4-5F66-FD51-716804032F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5CD680F-5C85-4EDC-B7D8-D0B815CC76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EF5FC-A6A8-508F-90C8-99C77BFC9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Optimized vending machine placement</a:t>
            </a:r>
          </a:p>
          <a:p>
            <a:r>
              <a:rPr lang="en-US" dirty="0"/>
              <a:t>Functional vending machine web app</a:t>
            </a:r>
          </a:p>
          <a:p>
            <a:r>
              <a:rPr lang="en-US" dirty="0"/>
              <a:t>Monitoring &amp; forecasting dashboards</a:t>
            </a:r>
          </a:p>
          <a:p>
            <a:r>
              <a:rPr lang="en-US" dirty="0"/>
              <a:t>Legally and ethically compliant design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64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8EFD0-7B62-FA61-46DD-411E8330E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F4D5-15A0-56D5-1D4C-A50561D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Conclusions &amp; Recommendations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AC362-21F2-F64D-62C0-4FBA9E78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CD95F-35BB-09A0-0585-D39EC8D7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5ADFD667-1FFD-E7EF-D81A-74E472799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1400" dirty="0"/>
              <a:t>Toufic Jandah  - App &amp; Chatbot Developer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9F1A9E0-A06C-5EF9-DC80-34BD4F2C6F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2B9E3A4-2017-0334-B0EF-E01BE4062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85345-4D4B-8D51-D8D9-092C6749C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 can improve healthcare accessibility</a:t>
            </a:r>
          </a:p>
          <a:p>
            <a:r>
              <a:rPr lang="en-US" dirty="0"/>
              <a:t>Data quality is critical for optimization</a:t>
            </a:r>
          </a:p>
          <a:p>
            <a:r>
              <a:rPr lang="en-US" dirty="0"/>
              <a:t>Legal &amp; ethical design is essential</a:t>
            </a:r>
          </a:p>
          <a:p>
            <a:r>
              <a:rPr lang="en-US" dirty="0"/>
              <a:t>Prototype suitable for pilot testing</a:t>
            </a:r>
          </a:p>
        </p:txBody>
      </p:sp>
    </p:spTree>
    <p:extLst>
      <p:ext uri="{BB962C8B-B14F-4D97-AF65-F5344CB8AC3E}">
        <p14:creationId xmlns:p14="http://schemas.microsoft.com/office/powerpoint/2010/main" val="40350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DA222-145C-F842-DA35-9A2CB3E7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BA02-BE87-1B1A-44C6-1EBC11D0C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Reflection &amp; Future Work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9FED3-2576-E764-72EC-ABC6EACC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6C4E6-48AF-F3EE-553F-8D27315B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CCAF936-9599-ACBB-9B42-DF1B0998D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1400" dirty="0"/>
              <a:t>Mostafa Salem  - Data Scientist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4BC4984-6C70-2F47-98A9-23582DB46D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7F85E96D-11D5-85DB-60BF-26F0D552C4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9D31B-6470-9735-5186-F085A1888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Reflection</a:t>
            </a:r>
            <a:endParaRPr lang="en-US" dirty="0"/>
          </a:p>
          <a:p>
            <a:r>
              <a:rPr lang="en-US" dirty="0"/>
              <a:t>Strong team collaboration</a:t>
            </a:r>
          </a:p>
          <a:p>
            <a:r>
              <a:rPr lang="en-US" dirty="0"/>
              <a:t>Importance of adaptability to data limitations</a:t>
            </a:r>
          </a:p>
          <a:p>
            <a:pPr marL="0" indent="0">
              <a:buNone/>
            </a:pPr>
            <a:r>
              <a:rPr lang="en-US" b="1" dirty="0"/>
              <a:t>Future Work</a:t>
            </a:r>
          </a:p>
          <a:p>
            <a:r>
              <a:rPr lang="en-GB" dirty="0"/>
              <a:t>OCR ID verification</a:t>
            </a:r>
            <a:endParaRPr lang="en-US" dirty="0"/>
          </a:p>
          <a:p>
            <a:r>
              <a:rPr lang="en-US" dirty="0"/>
              <a:t>Real transaction data integration</a:t>
            </a:r>
          </a:p>
          <a:p>
            <a:r>
              <a:rPr lang="en-US" dirty="0"/>
              <a:t>Geospatial demand modeling</a:t>
            </a:r>
          </a:p>
          <a:p>
            <a:r>
              <a:rPr lang="en-US" dirty="0"/>
              <a:t>Healthcare system integration</a:t>
            </a:r>
          </a:p>
          <a:p>
            <a:r>
              <a:rPr lang="en-US" dirty="0"/>
              <a:t>Real-world pilot deployment</a:t>
            </a:r>
          </a:p>
        </p:txBody>
      </p:sp>
    </p:spTree>
    <p:extLst>
      <p:ext uri="{BB962C8B-B14F-4D97-AF65-F5344CB8AC3E}">
        <p14:creationId xmlns:p14="http://schemas.microsoft.com/office/powerpoint/2010/main" val="2076310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r>
              <a:rPr lang="lv-LV" dirty="0"/>
              <a:t>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Datuma vietturis 4">
            <a:extLst>
              <a:ext uri="{FF2B5EF4-FFF2-40B4-BE49-F238E27FC236}">
                <a16:creationId xmlns:a16="http://schemas.microsoft.com/office/drawing/2014/main" id="{275A68F2-15DA-4FB4-B3F1-13FC4E20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aida numura vietturis 5">
            <a:extLst>
              <a:ext uri="{FF2B5EF4-FFF2-40B4-BE49-F238E27FC236}">
                <a16:creationId xmlns:a16="http://schemas.microsoft.com/office/drawing/2014/main" id="{97E3F1B3-6DDD-4EEE-8315-2365018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v-LV" dirty="0"/>
              <a:t>Rīga, Latvia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8E8F2-4F4F-C059-1C25-5DF7555F4672}"/>
              </a:ext>
            </a:extLst>
          </p:cNvPr>
          <p:cNvSpPr txBox="1"/>
          <p:nvPr/>
        </p:nvSpPr>
        <p:spPr>
          <a:xfrm>
            <a:off x="276026" y="1137684"/>
            <a:ext cx="839874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/>
              <a:t>Manabalss  ‘Reģistrē petīciju: “Pieejami bezrecepšu medikamenti automātos”’. Available at: </a:t>
            </a:r>
            <a:r>
              <a:rPr lang="lv-LV" sz="1400" dirty="0">
                <a:hlinkClick r:id="rId4"/>
              </a:rPr>
              <a:t>https://manabalss.lv/i/3732</a:t>
            </a:r>
            <a:endParaRPr lang="lv-LV" sz="1400" dirty="0"/>
          </a:p>
          <a:p>
            <a:endParaRPr lang="lv-LV" sz="1400" dirty="0"/>
          </a:p>
          <a:p>
            <a:r>
              <a:rPr lang="en-US" sz="1400" dirty="0"/>
              <a:t>GitHub repository </a:t>
            </a:r>
            <a:r>
              <a:rPr lang="en-US" sz="1400" dirty="0">
                <a:hlinkClick r:id="rId5"/>
              </a:rPr>
              <a:t>https://github.com/SanitaShu/AI-poject-TSI-Team-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Project charter  </a:t>
            </a:r>
            <a:r>
              <a:rPr lang="en-US" sz="1400" dirty="0">
                <a:hlinkClick r:id="rId6"/>
              </a:rPr>
              <a:t>https://github.com/SanitaShu/AI-poject-TSI-Team-/blob/main/ProjectCharter-.pdf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Kanban board  </a:t>
            </a:r>
            <a:r>
              <a:rPr lang="en-US" sz="1400" dirty="0">
                <a:hlinkClick r:id="rId7"/>
              </a:rPr>
              <a:t>https://github.com/users/SanitaShu/projects/2/views/2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User interface  </a:t>
            </a:r>
            <a:r>
              <a:rPr lang="en-US" sz="1400" dirty="0">
                <a:hlinkClick r:id="rId8"/>
              </a:rPr>
              <a:t>https://sanitashu.github.io/AI-poject-TSI-Team-/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Stock checks (admin panel; password – admin123)  </a:t>
            </a:r>
            <a:r>
              <a:rPr lang="en-US" sz="1400" dirty="0">
                <a:hlinkClick r:id="rId9"/>
              </a:rPr>
              <a:t>https://sanitashu.github.io/AIpoject-TSI-Team-/admin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Vending machine reposition (Power BI Dashboard) 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SanitaShu</a:t>
            </a:r>
            <a:r>
              <a:rPr lang="en-US" sz="1400" dirty="0"/>
              <a:t>/AI- 4 </a:t>
            </a:r>
            <a:r>
              <a:rPr lang="en-US" sz="1400" dirty="0" err="1"/>
              <a:t>poject</a:t>
            </a:r>
            <a:r>
              <a:rPr lang="en-US" sz="1400" dirty="0"/>
              <a:t>-TSI-Team-/blob/main/Machine%20Analysis.pbix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Demand Forecast Dashboard (Live demo): </a:t>
            </a:r>
            <a:r>
              <a:rPr lang="en-US" sz="1400" dirty="0">
                <a:hlinkClick r:id="rId10"/>
              </a:rPr>
              <a:t>https://demand-dashboard-19s4.onrender.com/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Meeting minutes  </a:t>
            </a:r>
            <a:r>
              <a:rPr lang="en-US" sz="1400" u="sng" dirty="0">
                <a:hlinkClick r:id="rId11"/>
              </a:rPr>
              <a:t>https://github.com/SanitaShu/AI-poject-TSI-Team-/tree/main/Meeting%20minutes%20PDF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/>
              <a:t>Legal, </a:t>
            </a:r>
            <a:r>
              <a:rPr lang="en-US" sz="1400" dirty="0" err="1"/>
              <a:t>Etics</a:t>
            </a:r>
            <a:r>
              <a:rPr lang="en-US" sz="1400" dirty="0"/>
              <a:t> and Compliance and legal path  </a:t>
            </a:r>
            <a:r>
              <a:rPr lang="en-US" sz="1400" u="sng" dirty="0">
                <a:hlinkClick r:id="rId12"/>
              </a:rPr>
              <a:t>https://github.com/SanitaShu/AI-poject-TSI-Team-/blob/main/LEGAL_ETHICAL_AND_COMPLIANCE_ASSESSMENT_AND_LEGAL%20PATH.pdf</a:t>
            </a:r>
            <a:endParaRPr lang="lv-LV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972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4BC1-C95C-58D7-9E2D-5AC37499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820" y="2922225"/>
            <a:ext cx="9143998" cy="10126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>
                <a:solidFill>
                  <a:srgbClr val="2683C7"/>
                </a:solidFill>
              </a:rPr>
              <a:t>Thank you!</a:t>
            </a:r>
            <a:br>
              <a:rPr lang="en-US" dirty="0"/>
            </a:br>
            <a:r>
              <a:rPr lang="en-US" sz="1300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AA5B7-FA42-C033-505F-3751D31CC0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16284-DE58-1D91-F98F-0819C28180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400" dirty="0"/>
              <a:t>Smart OTC-VMs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2B677-66B6-6BFA-CA73-578D396F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91DF1-31E0-CFB0-C763-154698D3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72BD7-0A08-6909-6C3C-22188C6F1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Riga, Latvia</a:t>
            </a:r>
          </a:p>
        </p:txBody>
      </p:sp>
    </p:spTree>
    <p:extLst>
      <p:ext uri="{BB962C8B-B14F-4D97-AF65-F5344CB8AC3E}">
        <p14:creationId xmlns:p14="http://schemas.microsoft.com/office/powerpoint/2010/main" val="76292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49E5-03C3-A1BA-B4D7-4F1A841E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431582"/>
            <a:ext cx="9143998" cy="986719"/>
          </a:xfrm>
        </p:spPr>
        <p:txBody>
          <a:bodyPr/>
          <a:lstStyle/>
          <a:p>
            <a:r>
              <a:rPr lang="en-GB" b="1" noProof="0" dirty="0">
                <a:solidFill>
                  <a:srgbClr val="214673"/>
                </a:solidFill>
              </a:rPr>
              <a:t>Introduction</a:t>
            </a:r>
          </a:p>
        </p:txBody>
      </p:sp>
      <p:sp>
        <p:nvSpPr>
          <p:cNvPr id="5" name="Datuma vietturis 4">
            <a:extLst>
              <a:ext uri="{FF2B5EF4-FFF2-40B4-BE49-F238E27FC236}">
                <a16:creationId xmlns:a16="http://schemas.microsoft.com/office/drawing/2014/main" id="{275A68F2-15DA-4FB4-B3F1-13FC4E20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aida numura vietturis 5">
            <a:extLst>
              <a:ext uri="{FF2B5EF4-FFF2-40B4-BE49-F238E27FC236}">
                <a16:creationId xmlns:a16="http://schemas.microsoft.com/office/drawing/2014/main" id="{97E3F1B3-6DDD-4EEE-8315-2365018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z="1300" smtClean="0"/>
              <a:pPr/>
              <a:t>3</a:t>
            </a:fld>
            <a:endParaRPr lang="en-GB" sz="1300" dirty="0"/>
          </a:p>
        </p:txBody>
      </p:sp>
      <p:sp>
        <p:nvSpPr>
          <p:cNvPr id="7" name="Teksta vietturis 6">
            <a:extLst>
              <a:ext uri="{FF2B5EF4-FFF2-40B4-BE49-F238E27FC236}">
                <a16:creationId xmlns:a16="http://schemas.microsoft.com/office/drawing/2014/main" id="{A722C0A8-797C-4609-81EA-ABC84E08B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Sanita Šulca – Product &amp; Domain Lead</a:t>
            </a:r>
            <a:endParaRPr lang="lv-LV" dirty="0"/>
          </a:p>
        </p:txBody>
      </p:sp>
      <p:sp>
        <p:nvSpPr>
          <p:cNvPr id="3" name="Teksta vietturis 2">
            <a:extLst>
              <a:ext uri="{FF2B5EF4-FFF2-40B4-BE49-F238E27FC236}">
                <a16:creationId xmlns:a16="http://schemas.microsoft.com/office/drawing/2014/main" id="{CB4B43E3-9519-4F8F-AAF1-091022980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400" dirty="0"/>
              <a:t>Artificial Intelligence Group Project</a:t>
            </a:r>
            <a:endParaRPr lang="lv-LV" sz="14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DC1F-9233-9105-D497-0BA69EF97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20D47-5F5A-0969-337A-C329DFCB64E8}"/>
              </a:ext>
            </a:extLst>
          </p:cNvPr>
          <p:cNvSpPr txBox="1"/>
          <p:nvPr/>
        </p:nvSpPr>
        <p:spPr>
          <a:xfrm>
            <a:off x="639149" y="4568137"/>
            <a:ext cx="599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endParaRPr lang="en-GB" dirty="0"/>
          </a:p>
          <a:p>
            <a:pPr algn="just"/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E97C2C-DACA-2BFB-CBC9-5156F71D8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28" y="1244680"/>
            <a:ext cx="8568869" cy="5033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Purpose of the project</a:t>
            </a:r>
            <a:endParaRPr lang="en-US" dirty="0"/>
          </a:p>
          <a:p>
            <a:r>
              <a:rPr lang="en-US" dirty="0"/>
              <a:t>Limited 24/7 pharmacy access in Latvia</a:t>
            </a:r>
          </a:p>
          <a:p>
            <a:r>
              <a:rPr lang="en-US" dirty="0"/>
              <a:t>Strong impact in rural regions</a:t>
            </a:r>
          </a:p>
          <a:p>
            <a:r>
              <a:rPr lang="en-US" dirty="0"/>
              <a:t>Real-life healthcare impact</a:t>
            </a:r>
          </a:p>
          <a:p>
            <a:pPr marL="0" indent="0">
              <a:buNone/>
            </a:pPr>
            <a:r>
              <a:rPr lang="en-US" b="1" dirty="0"/>
              <a:t>Project goal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improve accessibility and equity in healthcare, this project proposes an Artificial Intelligence (AI) based system for planning and managing OTC medicine vending machines (OTC-VMs)</a:t>
            </a:r>
          </a:p>
        </p:txBody>
      </p:sp>
    </p:spTree>
    <p:extLst>
      <p:ext uri="{BB962C8B-B14F-4D97-AF65-F5344CB8AC3E}">
        <p14:creationId xmlns:p14="http://schemas.microsoft.com/office/powerpoint/2010/main" val="1792172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3EE6-9807-7FD9-6ED7-DFA8D71E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84812"/>
            <a:ext cx="9143998" cy="986719"/>
          </a:xfrm>
        </p:spPr>
        <p:txBody>
          <a:bodyPr anchor="t">
            <a:normAutofit/>
          </a:bodyPr>
          <a:lstStyle/>
          <a:p>
            <a:r>
              <a:rPr lang="lv-LV" b="1" dirty="0">
                <a:solidFill>
                  <a:srgbClr val="214673"/>
                </a:solidFill>
              </a:rPr>
              <a:t>Objectives</a:t>
            </a:r>
            <a:endParaRPr lang="en-GB" b="1" dirty="0">
              <a:solidFill>
                <a:srgbClr val="214673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BC089-7D7F-8873-9637-2838B651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A2FBF-E36C-5656-7F1F-58A8A90E9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GB" sz="1100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99E9C4B8-8725-95D0-96D1-F80890930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US" dirty="0"/>
              <a:t>Sanita Šulca – Product &amp; Domain Lead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9CD7470-52D3-DD1F-81B5-FF375FCC25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3721CD6-50B0-5A32-1768-0FB74CB44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graphicFrame>
        <p:nvGraphicFramePr>
          <p:cNvPr id="23" name="Content Placeholder 13">
            <a:extLst>
              <a:ext uri="{FF2B5EF4-FFF2-40B4-BE49-F238E27FC236}">
                <a16:creationId xmlns:a16="http://schemas.microsoft.com/office/drawing/2014/main" id="{B7C12D16-CAAC-100E-CAAA-2A771EC0C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889950"/>
              </p:ext>
            </p:extLst>
          </p:nvPr>
        </p:nvGraphicFramePr>
        <p:xfrm>
          <a:off x="276027" y="1418301"/>
          <a:ext cx="8516281" cy="5033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6271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1F2A9-F9C4-34F4-8D5C-AA001CDA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10C0-2DF9-7B62-0686-BB46A31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Team Structure &amp; Roles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E5886-F2E0-22FD-C2C4-B98020FF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32D93-472E-BC4F-93D0-AFE3CB60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B9E484D4-BECA-6630-4773-D9BB6C161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US" dirty="0"/>
              <a:t>Sanita Šulca – Product &amp; Domain Lead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5CA84CE8-6484-9AE7-FECE-38C9191536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72B8D45-4425-360D-6DB7-10BC5CBDC3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79B02-92D3-1E67-7D8F-3ABDC603C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 &amp; Domain Lead - Sanita</a:t>
            </a:r>
          </a:p>
          <a:p>
            <a:r>
              <a:rPr lang="en-US" dirty="0"/>
              <a:t>Data Engineer - Vita</a:t>
            </a:r>
          </a:p>
          <a:p>
            <a:r>
              <a:rPr lang="en-US" dirty="0"/>
              <a:t>Data Scientist - Mostafa</a:t>
            </a:r>
          </a:p>
          <a:p>
            <a:r>
              <a:rPr lang="en-US" dirty="0"/>
              <a:t>App &amp; Chatbot Developer - Toufic</a:t>
            </a:r>
          </a:p>
          <a:p>
            <a:r>
              <a:rPr lang="en-US" dirty="0"/>
              <a:t>Monitoring &amp; Visualization Engineer - Joanns</a:t>
            </a:r>
          </a:p>
        </p:txBody>
      </p:sp>
    </p:spTree>
    <p:extLst>
      <p:ext uri="{BB962C8B-B14F-4D97-AF65-F5344CB8AC3E}">
        <p14:creationId xmlns:p14="http://schemas.microsoft.com/office/powerpoint/2010/main" val="255192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EDB4-9F22-E4A7-8B14-03C89042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E8CB-570C-43F1-15DE-28F8F5E7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425017"/>
            <a:ext cx="9143998" cy="9867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Project Management</a:t>
            </a:r>
          </a:p>
        </p:txBody>
      </p:sp>
      <p:sp>
        <p:nvSpPr>
          <p:cNvPr id="5" name="Datuma vietturis 4">
            <a:extLst>
              <a:ext uri="{FF2B5EF4-FFF2-40B4-BE49-F238E27FC236}">
                <a16:creationId xmlns:a16="http://schemas.microsoft.com/office/drawing/2014/main" id="{8ED791C6-E0DB-28AF-9B90-D2B674A9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5-Jan-26</a:t>
            </a:fld>
            <a:endParaRPr lang="en-GB" dirty="0"/>
          </a:p>
        </p:txBody>
      </p:sp>
      <p:sp>
        <p:nvSpPr>
          <p:cNvPr id="6" name="Slaida numura vietturis 5">
            <a:extLst>
              <a:ext uri="{FF2B5EF4-FFF2-40B4-BE49-F238E27FC236}">
                <a16:creationId xmlns:a16="http://schemas.microsoft.com/office/drawing/2014/main" id="{30155DBE-41F5-8B0E-37A7-929804DB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z="1300" smtClean="0"/>
              <a:pPr/>
              <a:t>6</a:t>
            </a:fld>
            <a:endParaRPr lang="en-GB" sz="13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566756-944D-F8C7-3424-65492663D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Sanita Šulca – Product &amp; Domain Lead</a:t>
            </a:r>
            <a:endParaRPr lang="lv-LV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9A0FA1-CA57-2D48-1CAA-084A43ADE1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4F92D4F-FD20-6D55-1296-660DA655D2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Smart OTC-VMs</a:t>
            </a:r>
          </a:p>
        </p:txBody>
      </p:sp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DD7915A5-7ABF-1E19-655C-53503E3B71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6779" y="1248798"/>
          <a:ext cx="2878162" cy="5033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3" name="Content Placeholder 15">
            <a:extLst>
              <a:ext uri="{FF2B5EF4-FFF2-40B4-BE49-F238E27FC236}">
                <a16:creationId xmlns:a16="http://schemas.microsoft.com/office/drawing/2014/main" id="{4984613A-3CB0-DC26-F5DF-6A18CB0612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990133"/>
              </p:ext>
            </p:extLst>
          </p:nvPr>
        </p:nvGraphicFramePr>
        <p:xfrm>
          <a:off x="5964537" y="1248798"/>
          <a:ext cx="2880360" cy="5033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9" name="Rectangle: Rounded Corners 1">
            <a:extLst>
              <a:ext uri="{FF2B5EF4-FFF2-40B4-BE49-F238E27FC236}">
                <a16:creationId xmlns:a16="http://schemas.microsoft.com/office/drawing/2014/main" id="{CA1BD484-A4E1-3ACE-116A-63538045B531}"/>
              </a:ext>
            </a:extLst>
          </p:cNvPr>
          <p:cNvSpPr/>
          <p:nvPr/>
        </p:nvSpPr>
        <p:spPr>
          <a:xfrm>
            <a:off x="3516924" y="3863591"/>
            <a:ext cx="2055728" cy="673239"/>
          </a:xfrm>
          <a:prstGeom prst="roundRect">
            <a:avLst/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&amp; 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DOMAIN LEAD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25288014-638A-90C2-DFEE-1B6FEF9C068B}"/>
              </a:ext>
            </a:extLst>
          </p:cNvPr>
          <p:cNvSpPr/>
          <p:nvPr/>
        </p:nvSpPr>
        <p:spPr>
          <a:xfrm>
            <a:off x="3104941" y="2421653"/>
            <a:ext cx="401934" cy="3557116"/>
          </a:xfrm>
          <a:prstGeom prst="rightBrace">
            <a:avLst>
              <a:gd name="adj1" fmla="val 33333"/>
              <a:gd name="adj2" fmla="val 50000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43EA0317-CCEA-155C-0D92-C51AFA9449DF}"/>
              </a:ext>
            </a:extLst>
          </p:cNvPr>
          <p:cNvSpPr/>
          <p:nvPr/>
        </p:nvSpPr>
        <p:spPr>
          <a:xfrm rot="10800000">
            <a:off x="5583991" y="2421652"/>
            <a:ext cx="401934" cy="3557116"/>
          </a:xfrm>
          <a:prstGeom prst="rightBrace">
            <a:avLst>
              <a:gd name="adj1" fmla="val 33333"/>
              <a:gd name="adj2" fmla="val 50000"/>
            </a:avLst>
          </a:prstGeom>
          <a:ln>
            <a:solidFill>
              <a:srgbClr val="CDD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CAD887-E1C3-F256-6C03-6E6950AF4BF6}"/>
              </a:ext>
            </a:extLst>
          </p:cNvPr>
          <p:cNvSpPr txBox="1"/>
          <p:nvPr/>
        </p:nvSpPr>
        <p:spPr>
          <a:xfrm>
            <a:off x="3521948" y="4694526"/>
            <a:ext cx="2045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214673"/>
                </a:solidFill>
                <a:effectLst/>
              </a:rPr>
              <a:t>Transforms project requirements and constraints into coordinated team execution and validated outcomes</a:t>
            </a:r>
            <a:endParaRPr lang="en-US" sz="1600" dirty="0">
              <a:solidFill>
                <a:srgbClr val="214673"/>
              </a:solidFill>
              <a:effectLst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4E5A469-717C-DC26-08BB-DA8364802171}"/>
              </a:ext>
            </a:extLst>
          </p:cNvPr>
          <p:cNvGrpSpPr/>
          <p:nvPr/>
        </p:nvGrpSpPr>
        <p:grpSpPr>
          <a:xfrm>
            <a:off x="3523237" y="2277479"/>
            <a:ext cx="2071226" cy="1515500"/>
            <a:chOff x="3523036" y="2347302"/>
            <a:chExt cx="2071226" cy="1515500"/>
          </a:xfrm>
        </p:grpSpPr>
        <p:pic>
          <p:nvPicPr>
            <p:cNvPr id="53" name="Graphic 52" descr="Programmer male outline">
              <a:extLst>
                <a:ext uri="{FF2B5EF4-FFF2-40B4-BE49-F238E27FC236}">
                  <a16:creationId xmlns:a16="http://schemas.microsoft.com/office/drawing/2014/main" id="{823A504D-6C34-75FD-942E-BBF3776C2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37707" y="2948402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Management outline">
              <a:extLst>
                <a:ext uri="{FF2B5EF4-FFF2-40B4-BE49-F238E27FC236}">
                  <a16:creationId xmlns:a16="http://schemas.microsoft.com/office/drawing/2014/main" id="{446C6E7A-97FD-53BE-1780-D1C70903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62742" y="2880643"/>
              <a:ext cx="731520" cy="731520"/>
            </a:xfrm>
            <a:prstGeom prst="rect">
              <a:avLst/>
            </a:prstGeom>
          </p:spPr>
        </p:pic>
        <p:pic>
          <p:nvPicPr>
            <p:cNvPr id="65" name="Graphic 64" descr="Desk outline">
              <a:extLst>
                <a:ext uri="{FF2B5EF4-FFF2-40B4-BE49-F238E27FC236}">
                  <a16:creationId xmlns:a16="http://schemas.microsoft.com/office/drawing/2014/main" id="{E24C1675-8B1D-ED84-720B-16664958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23036" y="2900018"/>
              <a:ext cx="731520" cy="731520"/>
            </a:xfrm>
            <a:prstGeom prst="rect">
              <a:avLst/>
            </a:prstGeom>
          </p:spPr>
        </p:pic>
        <p:pic>
          <p:nvPicPr>
            <p:cNvPr id="67" name="Graphic 66" descr="Thought bubble outline">
              <a:extLst>
                <a:ext uri="{FF2B5EF4-FFF2-40B4-BE49-F238E27FC236}">
                  <a16:creationId xmlns:a16="http://schemas.microsoft.com/office/drawing/2014/main" id="{E099D7DF-99F4-C6AD-50D1-DBC59210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620641" y="2383393"/>
              <a:ext cx="814626" cy="814626"/>
            </a:xfrm>
            <a:prstGeom prst="rect">
              <a:avLst/>
            </a:prstGeom>
          </p:spPr>
        </p:pic>
        <p:pic>
          <p:nvPicPr>
            <p:cNvPr id="69" name="Graphic 68" descr="List outline">
              <a:extLst>
                <a:ext uri="{FF2B5EF4-FFF2-40B4-BE49-F238E27FC236}">
                  <a16:creationId xmlns:a16="http://schemas.microsoft.com/office/drawing/2014/main" id="{D3B8CD2A-8BDB-93FD-7E9A-F9469D265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865381" y="2347302"/>
              <a:ext cx="731520" cy="731520"/>
            </a:xfrm>
            <a:prstGeom prst="rect">
              <a:avLst/>
            </a:prstGeom>
          </p:spPr>
        </p:pic>
        <p:pic>
          <p:nvPicPr>
            <p:cNvPr id="72" name="Graphic 71" descr="Lightbulb and gear outline">
              <a:extLst>
                <a:ext uri="{FF2B5EF4-FFF2-40B4-BE49-F238E27FC236}">
                  <a16:creationId xmlns:a16="http://schemas.microsoft.com/office/drawing/2014/main" id="{A076D593-6D0C-7587-BB47-1B2D9083E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93507" y="2561936"/>
              <a:ext cx="268894" cy="268894"/>
            </a:xfrm>
            <a:prstGeom prst="rect">
              <a:avLst/>
            </a:prstGeom>
          </p:spPr>
        </p:pic>
      </p:grpSp>
      <p:sp>
        <p:nvSpPr>
          <p:cNvPr id="85" name="Rectangle: Rounded Corners 1">
            <a:extLst>
              <a:ext uri="{FF2B5EF4-FFF2-40B4-BE49-F238E27FC236}">
                <a16:creationId xmlns:a16="http://schemas.microsoft.com/office/drawing/2014/main" id="{650A259D-9AED-FDBE-D2A2-BAC3A9536787}"/>
              </a:ext>
            </a:extLst>
          </p:cNvPr>
          <p:cNvSpPr/>
          <p:nvPr/>
        </p:nvSpPr>
        <p:spPr>
          <a:xfrm>
            <a:off x="3485488" y="1253659"/>
            <a:ext cx="2055728" cy="658368"/>
          </a:xfrm>
          <a:prstGeom prst="roundRect">
            <a:avLst/>
          </a:prstGeom>
          <a:solidFill>
            <a:srgbClr val="E40513"/>
          </a:solidFill>
          <a:ln>
            <a:solidFill>
              <a:srgbClr val="E40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SANITA</a:t>
            </a:r>
          </a:p>
        </p:txBody>
      </p:sp>
    </p:spTree>
    <p:extLst>
      <p:ext uri="{BB962C8B-B14F-4D97-AF65-F5344CB8AC3E}">
        <p14:creationId xmlns:p14="http://schemas.microsoft.com/office/powerpoint/2010/main" val="59971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3B7B-CAE9-6F50-C076-16730C85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C0F8-265C-ECFC-5ED3-03D84108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Project Management Approach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A3884-125A-5ED0-4E1D-479C4D20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8350A-A296-9F06-1F20-B2D17E0B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10A98AB8-AD08-AE30-D429-A710956082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US" dirty="0"/>
              <a:t>Sanita Šulca – Product &amp; Domain Lead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89F15E8F-CB0A-69E0-448C-701ADB1411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D2247D8-F890-CAF9-1537-33C80928AC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D8F49-1842-7A81-8E8C-A760AF02D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Data-Driven Scrum </a:t>
            </a:r>
          </a:p>
          <a:p>
            <a:r>
              <a:rPr lang="en-US" dirty="0"/>
              <a:t>Github + Kanban board </a:t>
            </a:r>
          </a:p>
          <a:p>
            <a:r>
              <a:rPr lang="en-US" dirty="0"/>
              <a:t>Regular meetings &amp; integration reviews</a:t>
            </a:r>
          </a:p>
          <a:p>
            <a:r>
              <a:rPr lang="en-US" dirty="0"/>
              <a:t>Risk register (legal, data, delivery risks)</a:t>
            </a:r>
          </a:p>
          <a:p>
            <a:r>
              <a:rPr lang="en-US" u="sng" dirty="0">
                <a:hlinkClick r:id="rId3"/>
              </a:rPr>
              <a:t>https://github.com/SanitaShu/AI-poject-TSI-Team-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7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8C45-4342-E6FC-C7AA-9C0DAB7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531804"/>
            <a:ext cx="9143998" cy="986719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Domain &amp; Regulatory Research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CC026-E75E-7E4E-6FB9-654B67B6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7330-3BD3-2F5E-5A87-EF901E58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4BA6D2F-597D-8D41-C97C-B90FAA055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US" dirty="0"/>
              <a:t>Sanita Šulca – Product &amp; Domain Lead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F785E2FC-E42E-3C28-2BB7-C4BEB9AE1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2203"/>
            <a:ext cx="4571999" cy="258763"/>
          </a:xfrm>
        </p:spPr>
        <p:txBody>
          <a:bodyPr/>
          <a:lstStyle/>
          <a:p>
            <a:r>
              <a:rPr lang="en-GB" sz="1200" dirty="0"/>
              <a:t>Artificial Intelligence Group Project</a:t>
            </a:r>
            <a:endParaRPr lang="lv-LV" sz="1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A1A69AF-8F6E-6D06-77F2-81B9A93E9D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203"/>
            <a:ext cx="4571999" cy="258763"/>
          </a:xfrm>
        </p:spPr>
        <p:txBody>
          <a:bodyPr/>
          <a:lstStyle/>
          <a:p>
            <a:r>
              <a:rPr lang="en-US" dirty="0"/>
              <a:t>Smart OTC-VMs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F7A2-269E-4F68-9CDE-4E283D20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Latvian OTC medicine regulations </a:t>
            </a:r>
          </a:p>
          <a:p>
            <a:r>
              <a:rPr lang="en-US" dirty="0"/>
              <a:t>Pharmacy operating hours &amp; accessibility</a:t>
            </a:r>
          </a:p>
          <a:p>
            <a:r>
              <a:rPr lang="en-US" dirty="0"/>
              <a:t>GDPR and ethical constraints</a:t>
            </a:r>
          </a:p>
          <a:p>
            <a:r>
              <a:rPr lang="en-US" dirty="0"/>
              <a:t>WHO guidance on AI in healthcare</a:t>
            </a:r>
          </a:p>
          <a:p>
            <a:pPr marL="0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9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7C163-2D08-1521-6E64-2D10A1CF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BCF9A-569C-34B2-3348-3A8E1FF08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5939" y="1323229"/>
            <a:ext cx="420624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USA, Canada, Japan, China, India, UAE, EU countries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000" dirty="0"/>
              <a:t>(emerging worldwide, pilots, trials, adoption varies widely by country due to different regulations and safety concerns)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000" dirty="0"/>
              <a:t>Typical placement locations:</a:t>
            </a:r>
          </a:p>
          <a:p>
            <a:pPr>
              <a:lnSpc>
                <a:spcPct val="140000"/>
              </a:lnSpc>
            </a:pPr>
            <a:r>
              <a:rPr lang="en-US" sz="2000" dirty="0"/>
              <a:t>Airports, hospitals, shopping centers, stations, outside/near pharmacies</a:t>
            </a:r>
          </a:p>
          <a:p>
            <a:pPr>
              <a:lnSpc>
                <a:spcPct val="140000"/>
              </a:lnSpc>
            </a:pPr>
            <a:r>
              <a:rPr lang="en-US" sz="2000" dirty="0"/>
              <a:t>Identified best practices &amp; limitations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E0793-4E03-97BA-D8B4-0D5C386B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5571"/>
            <a:ext cx="9143998" cy="986719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14673"/>
                </a:solidFill>
              </a:rPr>
              <a:t>Case studies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9208E0B2-27F3-4D73-C8C2-F94A999EC8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2203"/>
            <a:ext cx="4571998" cy="258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Smart OTC-VMs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AEEF7922-97FA-2BA6-A295-FEE6D5F115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1" y="2203"/>
            <a:ext cx="4571998" cy="258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200" dirty="0"/>
              <a:t>Artificial Intelligence Group Project</a:t>
            </a:r>
            <a:endParaRPr lang="lv-LV" sz="120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EE1AE-F640-E480-7AED-2A1C1C61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C9EF8E-048C-4334-AD80-D83F6C532D96}" type="datetime5">
              <a:rPr lang="en-GB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5-Jan-26</a:t>
            </a:fld>
            <a:endParaRPr lang="en-GB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63DCA-E5E7-CD9D-B5AE-D9739B76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D8618-F20C-406E-B464-04F15D14577A}" type="slidenum">
              <a:rPr lang="en-GB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GB" sz="110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52CCDEFE-41EC-0747-75AD-68B3B4DF0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Vita Maurīte – Data  Engineer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3A2F19B-13B8-708F-2B6F-46AB5FACC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446" y="793376"/>
            <a:ext cx="866033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F6720A-9371-951B-61F4-EE44C517E4B4}"/>
              </a:ext>
            </a:extLst>
          </p:cNvPr>
          <p:cNvGrpSpPr/>
          <p:nvPr/>
        </p:nvGrpSpPr>
        <p:grpSpPr>
          <a:xfrm>
            <a:off x="4919637" y="1151504"/>
            <a:ext cx="3918425" cy="5157022"/>
            <a:chOff x="4831803" y="981992"/>
            <a:chExt cx="3941277" cy="5154322"/>
          </a:xfrm>
        </p:grpSpPr>
        <p:pic>
          <p:nvPicPr>
            <p:cNvPr id="9" name="Picture 8" descr="A machine with a screen on it&#10;&#10;AI-generated content may be incorrect.">
              <a:extLst>
                <a:ext uri="{FF2B5EF4-FFF2-40B4-BE49-F238E27FC236}">
                  <a16:creationId xmlns:a16="http://schemas.microsoft.com/office/drawing/2014/main" id="{27178C49-C191-8F3B-2D56-87092DC5C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32"/>
            <a:stretch>
              <a:fillRect/>
            </a:stretch>
          </p:blipFill>
          <p:spPr>
            <a:xfrm>
              <a:off x="6675011" y="981992"/>
              <a:ext cx="2032457" cy="2868773"/>
            </a:xfrm>
            <a:prstGeom prst="roundRect">
              <a:avLst>
                <a:gd name="adj" fmla="val 23231"/>
              </a:avLst>
            </a:prstGeom>
          </p:spPr>
        </p:pic>
        <p:pic>
          <p:nvPicPr>
            <p:cNvPr id="11" name="Picture 10" descr="A vending machine with different flavors of toothpaste&#10;&#10;AI-generated content may be incorrect.">
              <a:extLst>
                <a:ext uri="{FF2B5EF4-FFF2-40B4-BE49-F238E27FC236}">
                  <a16:creationId xmlns:a16="http://schemas.microsoft.com/office/drawing/2014/main" id="{7DB9FAB6-6F6A-4C40-77BE-21803A8F8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60" b="2244"/>
            <a:stretch>
              <a:fillRect/>
            </a:stretch>
          </p:blipFill>
          <p:spPr>
            <a:xfrm>
              <a:off x="4871863" y="3630479"/>
              <a:ext cx="1828800" cy="2505835"/>
            </a:xfrm>
            <a:prstGeom prst="roundRect">
              <a:avLst/>
            </a:prstGeom>
          </p:spPr>
        </p:pic>
        <p:pic>
          <p:nvPicPr>
            <p:cNvPr id="1025" name="Picture 1">
              <a:extLst>
                <a:ext uri="{FF2B5EF4-FFF2-40B4-BE49-F238E27FC236}">
                  <a16:creationId xmlns:a16="http://schemas.microsoft.com/office/drawing/2014/main" id="{AF872C6C-D770-42C8-1AB7-B76B87E559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93" t="9774" r="27142" b="8032"/>
            <a:stretch>
              <a:fillRect/>
            </a:stretch>
          </p:blipFill>
          <p:spPr bwMode="auto">
            <a:xfrm>
              <a:off x="4831803" y="986028"/>
              <a:ext cx="2032457" cy="253834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vending machine with products on it&#10;&#10;AI-generated content may be incorrect.">
              <a:extLst>
                <a:ext uri="{FF2B5EF4-FFF2-40B4-BE49-F238E27FC236}">
                  <a16:creationId xmlns:a16="http://schemas.microsoft.com/office/drawing/2014/main" id="{F729C6B7-C2D3-6196-B292-57DCF06D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22"/>
            <a:stretch>
              <a:fillRect/>
            </a:stretch>
          </p:blipFill>
          <p:spPr>
            <a:xfrm>
              <a:off x="6477754" y="3915914"/>
              <a:ext cx="2295326" cy="222040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578993"/>
      </p:ext>
    </p:extLst>
  </p:cSld>
  <p:clrMapOvr>
    <a:masterClrMapping/>
  </p:clrMapOvr>
</p:sld>
</file>

<file path=ppt/theme/theme1.xml><?xml version="1.0" encoding="utf-8"?>
<a:theme xmlns:a="http://schemas.openxmlformats.org/drawingml/2006/main" name="RelStat-Titl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1F6F22B-A37B-4890-B89E-DCF440AC0BB8}" vid="{285A99D1-9C4A-46B3-87C0-AB6728A7CF68}"/>
    </a:ext>
  </a:extLst>
</a:theme>
</file>

<file path=ppt/theme/theme2.xml><?xml version="1.0" encoding="utf-8"?>
<a:theme xmlns:a="http://schemas.openxmlformats.org/drawingml/2006/main" name="RelStat-Conten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1F6F22B-A37B-4890-B89E-DCF440AC0BB8}" vid="{285A99D1-9C4A-46B3-87C0-AB6728A7CF6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24195</TotalTime>
  <Words>1449</Words>
  <Application>Microsoft Macintosh PowerPoint</Application>
  <PresentationFormat>On-screen Show (4:3)</PresentationFormat>
  <Paragraphs>382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Helvetica Neue</vt:lpstr>
      <vt:lpstr>RelStat-Title</vt:lpstr>
      <vt:lpstr>RelStat-Content</vt:lpstr>
      <vt:lpstr>AI-Driven OTC Medicine Vending Machines in Latvia</vt:lpstr>
      <vt:lpstr>Agenda</vt:lpstr>
      <vt:lpstr>Introduction</vt:lpstr>
      <vt:lpstr>Objectives</vt:lpstr>
      <vt:lpstr>Team Structure &amp; Roles</vt:lpstr>
      <vt:lpstr>Project Management</vt:lpstr>
      <vt:lpstr>Project Management Approach</vt:lpstr>
      <vt:lpstr>Domain &amp; Regulatory Research</vt:lpstr>
      <vt:lpstr>Case studies</vt:lpstr>
      <vt:lpstr>Legal &amp; Ethical Constraints</vt:lpstr>
      <vt:lpstr>Research Outcomes</vt:lpstr>
      <vt:lpstr>System Architecture Overview</vt:lpstr>
      <vt:lpstr>Data Collection &amp; Engineering</vt:lpstr>
      <vt:lpstr>Data Engineering challenges &amp; solutions </vt:lpstr>
      <vt:lpstr>Analytics, Modeling &amp; Allocation</vt:lpstr>
      <vt:lpstr>Data Science challenges &amp; solutions</vt:lpstr>
      <vt:lpstr>Interactive Dashboard</vt:lpstr>
      <vt:lpstr>App &amp; Chatbot Developer </vt:lpstr>
      <vt:lpstr>Application &amp; Chatbot Development</vt:lpstr>
      <vt:lpstr>Monitoring &amp; Forecasting</vt:lpstr>
      <vt:lpstr>Live Demo Links    </vt:lpstr>
      <vt:lpstr>Key Results   </vt:lpstr>
      <vt:lpstr>Conclusions &amp; Recommendations     </vt:lpstr>
      <vt:lpstr>Reflection &amp; Future Work      </vt:lpstr>
      <vt:lpstr>References 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 Pavlyuk</dc:creator>
  <cp:lastModifiedBy>Vita Maurīte</cp:lastModifiedBy>
  <cp:revision>359</cp:revision>
  <dcterms:created xsi:type="dcterms:W3CDTF">2018-07-20T13:43:23Z</dcterms:created>
  <dcterms:modified xsi:type="dcterms:W3CDTF">2026-01-05T08:46:28Z</dcterms:modified>
</cp:coreProperties>
</file>